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sr-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57" autoAdjust="0"/>
  </p:normalViewPr>
  <p:slideViewPr>
    <p:cSldViewPr snapToGrid="0">
      <p:cViewPr varScale="1">
        <p:scale>
          <a:sx n="92" d="100"/>
          <a:sy n="92" d="100"/>
        </p:scale>
        <p:origin x="744" y="9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CF13-B501-5C83-97FC-A3786B8D69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r-RS"/>
          </a:p>
        </p:txBody>
      </p:sp>
      <p:sp>
        <p:nvSpPr>
          <p:cNvPr id="3" name="Subtitle 2">
            <a:extLst>
              <a:ext uri="{FF2B5EF4-FFF2-40B4-BE49-F238E27FC236}">
                <a16:creationId xmlns:a16="http://schemas.microsoft.com/office/drawing/2014/main" id="{C1248294-C0DD-E4F7-9EAB-474C7CC1E1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r-RS"/>
          </a:p>
        </p:txBody>
      </p:sp>
      <p:sp>
        <p:nvSpPr>
          <p:cNvPr id="4" name="Date Placeholder 3">
            <a:extLst>
              <a:ext uri="{FF2B5EF4-FFF2-40B4-BE49-F238E27FC236}">
                <a16:creationId xmlns:a16="http://schemas.microsoft.com/office/drawing/2014/main" id="{597C2316-34B1-E2A6-4D04-E1FF05D92562}"/>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5" name="Footer Placeholder 4">
            <a:extLst>
              <a:ext uri="{FF2B5EF4-FFF2-40B4-BE49-F238E27FC236}">
                <a16:creationId xmlns:a16="http://schemas.microsoft.com/office/drawing/2014/main" id="{CCA0798B-52CA-737C-39F7-EE96D618A35E}"/>
              </a:ext>
            </a:extLst>
          </p:cNvPr>
          <p:cNvSpPr>
            <a:spLocks noGrp="1"/>
          </p:cNvSpPr>
          <p:nvPr>
            <p:ph type="ftr" sz="quarter" idx="11"/>
          </p:nvPr>
        </p:nvSpPr>
        <p:spPr/>
        <p:txBody>
          <a:bodyPr/>
          <a:lstStyle/>
          <a:p>
            <a:endParaRPr lang="sr-RS"/>
          </a:p>
        </p:txBody>
      </p:sp>
      <p:sp>
        <p:nvSpPr>
          <p:cNvPr id="6" name="Slide Number Placeholder 5">
            <a:extLst>
              <a:ext uri="{FF2B5EF4-FFF2-40B4-BE49-F238E27FC236}">
                <a16:creationId xmlns:a16="http://schemas.microsoft.com/office/drawing/2014/main" id="{8BD6CAFF-41ED-267F-C38A-F26861168EFC}"/>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268658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0EF1C-9A8E-3EDC-E5CD-9CFA17B5214A}"/>
              </a:ext>
            </a:extLst>
          </p:cNvPr>
          <p:cNvSpPr>
            <a:spLocks noGrp="1"/>
          </p:cNvSpPr>
          <p:nvPr>
            <p:ph type="title"/>
          </p:nvPr>
        </p:nvSpPr>
        <p:spPr/>
        <p:txBody>
          <a:bodyPr/>
          <a:lstStyle/>
          <a:p>
            <a:r>
              <a:rPr lang="en-US"/>
              <a:t>Click to edit Master title style</a:t>
            </a:r>
            <a:endParaRPr lang="sr-RS"/>
          </a:p>
        </p:txBody>
      </p:sp>
      <p:sp>
        <p:nvSpPr>
          <p:cNvPr id="3" name="Vertical Text Placeholder 2">
            <a:extLst>
              <a:ext uri="{FF2B5EF4-FFF2-40B4-BE49-F238E27FC236}">
                <a16:creationId xmlns:a16="http://schemas.microsoft.com/office/drawing/2014/main" id="{E2900A86-8074-C990-8068-557D14B916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4" name="Date Placeholder 3">
            <a:extLst>
              <a:ext uri="{FF2B5EF4-FFF2-40B4-BE49-F238E27FC236}">
                <a16:creationId xmlns:a16="http://schemas.microsoft.com/office/drawing/2014/main" id="{2570FA36-6B40-FC52-9D20-0101856878C1}"/>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5" name="Footer Placeholder 4">
            <a:extLst>
              <a:ext uri="{FF2B5EF4-FFF2-40B4-BE49-F238E27FC236}">
                <a16:creationId xmlns:a16="http://schemas.microsoft.com/office/drawing/2014/main" id="{C1D7CC44-0440-9AD0-5E9C-B6297D81CDCE}"/>
              </a:ext>
            </a:extLst>
          </p:cNvPr>
          <p:cNvSpPr>
            <a:spLocks noGrp="1"/>
          </p:cNvSpPr>
          <p:nvPr>
            <p:ph type="ftr" sz="quarter" idx="11"/>
          </p:nvPr>
        </p:nvSpPr>
        <p:spPr/>
        <p:txBody>
          <a:bodyPr/>
          <a:lstStyle/>
          <a:p>
            <a:endParaRPr lang="sr-RS"/>
          </a:p>
        </p:txBody>
      </p:sp>
      <p:sp>
        <p:nvSpPr>
          <p:cNvPr id="6" name="Slide Number Placeholder 5">
            <a:extLst>
              <a:ext uri="{FF2B5EF4-FFF2-40B4-BE49-F238E27FC236}">
                <a16:creationId xmlns:a16="http://schemas.microsoft.com/office/drawing/2014/main" id="{EB1ED16A-470C-85E9-E8FE-2CB58A0ADADC}"/>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238888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0ABADF-AC06-F7D1-2B75-14BDAA8B68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r-RS"/>
          </a:p>
        </p:txBody>
      </p:sp>
      <p:sp>
        <p:nvSpPr>
          <p:cNvPr id="3" name="Vertical Text Placeholder 2">
            <a:extLst>
              <a:ext uri="{FF2B5EF4-FFF2-40B4-BE49-F238E27FC236}">
                <a16:creationId xmlns:a16="http://schemas.microsoft.com/office/drawing/2014/main" id="{B70AC4B4-9289-5F5F-0A79-2B9C8B6CB7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4" name="Date Placeholder 3">
            <a:extLst>
              <a:ext uri="{FF2B5EF4-FFF2-40B4-BE49-F238E27FC236}">
                <a16:creationId xmlns:a16="http://schemas.microsoft.com/office/drawing/2014/main" id="{8F0E6503-9D76-F88B-6CAE-A02A34C3685F}"/>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5" name="Footer Placeholder 4">
            <a:extLst>
              <a:ext uri="{FF2B5EF4-FFF2-40B4-BE49-F238E27FC236}">
                <a16:creationId xmlns:a16="http://schemas.microsoft.com/office/drawing/2014/main" id="{90D31006-C37C-635A-9B6E-22C8450A5B84}"/>
              </a:ext>
            </a:extLst>
          </p:cNvPr>
          <p:cNvSpPr>
            <a:spLocks noGrp="1"/>
          </p:cNvSpPr>
          <p:nvPr>
            <p:ph type="ftr" sz="quarter" idx="11"/>
          </p:nvPr>
        </p:nvSpPr>
        <p:spPr/>
        <p:txBody>
          <a:bodyPr/>
          <a:lstStyle/>
          <a:p>
            <a:endParaRPr lang="sr-RS"/>
          </a:p>
        </p:txBody>
      </p:sp>
      <p:sp>
        <p:nvSpPr>
          <p:cNvPr id="6" name="Slide Number Placeholder 5">
            <a:extLst>
              <a:ext uri="{FF2B5EF4-FFF2-40B4-BE49-F238E27FC236}">
                <a16:creationId xmlns:a16="http://schemas.microsoft.com/office/drawing/2014/main" id="{07824D8E-5BE8-C87A-8A47-F3E4ACDEDFB1}"/>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5371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A818B-BAB1-0356-D199-78B4A4FD71D3}"/>
              </a:ext>
            </a:extLst>
          </p:cNvPr>
          <p:cNvSpPr>
            <a:spLocks noGrp="1"/>
          </p:cNvSpPr>
          <p:nvPr>
            <p:ph type="title"/>
          </p:nvPr>
        </p:nvSpPr>
        <p:spPr/>
        <p:txBody>
          <a:bodyPr/>
          <a:lstStyle/>
          <a:p>
            <a:r>
              <a:rPr lang="en-US"/>
              <a:t>Click to edit Master title style</a:t>
            </a:r>
            <a:endParaRPr lang="sr-RS"/>
          </a:p>
        </p:txBody>
      </p:sp>
      <p:sp>
        <p:nvSpPr>
          <p:cNvPr id="3" name="Content Placeholder 2">
            <a:extLst>
              <a:ext uri="{FF2B5EF4-FFF2-40B4-BE49-F238E27FC236}">
                <a16:creationId xmlns:a16="http://schemas.microsoft.com/office/drawing/2014/main" id="{81D1BFFF-E2C4-8CE3-C03D-3C527DFF00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4" name="Date Placeholder 3">
            <a:extLst>
              <a:ext uri="{FF2B5EF4-FFF2-40B4-BE49-F238E27FC236}">
                <a16:creationId xmlns:a16="http://schemas.microsoft.com/office/drawing/2014/main" id="{6294B8F9-6B94-DAB6-AF64-4C42CE712509}"/>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5" name="Footer Placeholder 4">
            <a:extLst>
              <a:ext uri="{FF2B5EF4-FFF2-40B4-BE49-F238E27FC236}">
                <a16:creationId xmlns:a16="http://schemas.microsoft.com/office/drawing/2014/main" id="{C8E7DB10-DE2C-8A0D-F25E-8B666B1B765F}"/>
              </a:ext>
            </a:extLst>
          </p:cNvPr>
          <p:cNvSpPr>
            <a:spLocks noGrp="1"/>
          </p:cNvSpPr>
          <p:nvPr>
            <p:ph type="ftr" sz="quarter" idx="11"/>
          </p:nvPr>
        </p:nvSpPr>
        <p:spPr/>
        <p:txBody>
          <a:bodyPr/>
          <a:lstStyle/>
          <a:p>
            <a:endParaRPr lang="sr-RS"/>
          </a:p>
        </p:txBody>
      </p:sp>
      <p:sp>
        <p:nvSpPr>
          <p:cNvPr id="6" name="Slide Number Placeholder 5">
            <a:extLst>
              <a:ext uri="{FF2B5EF4-FFF2-40B4-BE49-F238E27FC236}">
                <a16:creationId xmlns:a16="http://schemas.microsoft.com/office/drawing/2014/main" id="{576006FB-C9F7-B9C0-DF59-7629708A4C66}"/>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97090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B5481-E65E-4FDC-29C7-FC66A03D1A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r-RS"/>
          </a:p>
        </p:txBody>
      </p:sp>
      <p:sp>
        <p:nvSpPr>
          <p:cNvPr id="3" name="Text Placeholder 2">
            <a:extLst>
              <a:ext uri="{FF2B5EF4-FFF2-40B4-BE49-F238E27FC236}">
                <a16:creationId xmlns:a16="http://schemas.microsoft.com/office/drawing/2014/main" id="{4E443ACF-B934-99BB-412B-E9DC16D9E3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08E195-8C10-5825-F8C2-A7A2A73334CB}"/>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5" name="Footer Placeholder 4">
            <a:extLst>
              <a:ext uri="{FF2B5EF4-FFF2-40B4-BE49-F238E27FC236}">
                <a16:creationId xmlns:a16="http://schemas.microsoft.com/office/drawing/2014/main" id="{712B2E3B-FFA1-8021-1865-E5A604581C99}"/>
              </a:ext>
            </a:extLst>
          </p:cNvPr>
          <p:cNvSpPr>
            <a:spLocks noGrp="1"/>
          </p:cNvSpPr>
          <p:nvPr>
            <p:ph type="ftr" sz="quarter" idx="11"/>
          </p:nvPr>
        </p:nvSpPr>
        <p:spPr/>
        <p:txBody>
          <a:bodyPr/>
          <a:lstStyle/>
          <a:p>
            <a:endParaRPr lang="sr-RS"/>
          </a:p>
        </p:txBody>
      </p:sp>
      <p:sp>
        <p:nvSpPr>
          <p:cNvPr id="6" name="Slide Number Placeholder 5">
            <a:extLst>
              <a:ext uri="{FF2B5EF4-FFF2-40B4-BE49-F238E27FC236}">
                <a16:creationId xmlns:a16="http://schemas.microsoft.com/office/drawing/2014/main" id="{A6AADFE4-F577-0276-A8BF-F98667396AEA}"/>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1577850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43266-9A77-8856-74F2-6131DE771115}"/>
              </a:ext>
            </a:extLst>
          </p:cNvPr>
          <p:cNvSpPr>
            <a:spLocks noGrp="1"/>
          </p:cNvSpPr>
          <p:nvPr>
            <p:ph type="title"/>
          </p:nvPr>
        </p:nvSpPr>
        <p:spPr/>
        <p:txBody>
          <a:bodyPr/>
          <a:lstStyle/>
          <a:p>
            <a:r>
              <a:rPr lang="en-US"/>
              <a:t>Click to edit Master title style</a:t>
            </a:r>
            <a:endParaRPr lang="sr-RS"/>
          </a:p>
        </p:txBody>
      </p:sp>
      <p:sp>
        <p:nvSpPr>
          <p:cNvPr id="3" name="Content Placeholder 2">
            <a:extLst>
              <a:ext uri="{FF2B5EF4-FFF2-40B4-BE49-F238E27FC236}">
                <a16:creationId xmlns:a16="http://schemas.microsoft.com/office/drawing/2014/main" id="{E9A477FD-A746-86DD-355D-A3FFD6445D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4" name="Content Placeholder 3">
            <a:extLst>
              <a:ext uri="{FF2B5EF4-FFF2-40B4-BE49-F238E27FC236}">
                <a16:creationId xmlns:a16="http://schemas.microsoft.com/office/drawing/2014/main" id="{07AEFEBB-95E8-A3C3-64F1-C68F730971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5" name="Date Placeholder 4">
            <a:extLst>
              <a:ext uri="{FF2B5EF4-FFF2-40B4-BE49-F238E27FC236}">
                <a16:creationId xmlns:a16="http://schemas.microsoft.com/office/drawing/2014/main" id="{1661FD8D-C300-E795-F82D-4E7782956877}"/>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6" name="Footer Placeholder 5">
            <a:extLst>
              <a:ext uri="{FF2B5EF4-FFF2-40B4-BE49-F238E27FC236}">
                <a16:creationId xmlns:a16="http://schemas.microsoft.com/office/drawing/2014/main" id="{E7B0EA39-B81B-0AA0-92F7-E6587D89DBE5}"/>
              </a:ext>
            </a:extLst>
          </p:cNvPr>
          <p:cNvSpPr>
            <a:spLocks noGrp="1"/>
          </p:cNvSpPr>
          <p:nvPr>
            <p:ph type="ftr" sz="quarter" idx="11"/>
          </p:nvPr>
        </p:nvSpPr>
        <p:spPr/>
        <p:txBody>
          <a:bodyPr/>
          <a:lstStyle/>
          <a:p>
            <a:endParaRPr lang="sr-RS"/>
          </a:p>
        </p:txBody>
      </p:sp>
      <p:sp>
        <p:nvSpPr>
          <p:cNvPr id="7" name="Slide Number Placeholder 6">
            <a:extLst>
              <a:ext uri="{FF2B5EF4-FFF2-40B4-BE49-F238E27FC236}">
                <a16:creationId xmlns:a16="http://schemas.microsoft.com/office/drawing/2014/main" id="{CC982B74-1275-31A1-3575-F28F3DADB71E}"/>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2894378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B205E-2B7D-BE0F-F421-50254EEA7620}"/>
              </a:ext>
            </a:extLst>
          </p:cNvPr>
          <p:cNvSpPr>
            <a:spLocks noGrp="1"/>
          </p:cNvSpPr>
          <p:nvPr>
            <p:ph type="title"/>
          </p:nvPr>
        </p:nvSpPr>
        <p:spPr>
          <a:xfrm>
            <a:off x="839788" y="365125"/>
            <a:ext cx="10515600" cy="1325563"/>
          </a:xfrm>
        </p:spPr>
        <p:txBody>
          <a:bodyPr/>
          <a:lstStyle/>
          <a:p>
            <a:r>
              <a:rPr lang="en-US"/>
              <a:t>Click to edit Master title style</a:t>
            </a:r>
            <a:endParaRPr lang="sr-RS"/>
          </a:p>
        </p:txBody>
      </p:sp>
      <p:sp>
        <p:nvSpPr>
          <p:cNvPr id="3" name="Text Placeholder 2">
            <a:extLst>
              <a:ext uri="{FF2B5EF4-FFF2-40B4-BE49-F238E27FC236}">
                <a16:creationId xmlns:a16="http://schemas.microsoft.com/office/drawing/2014/main" id="{6BFCD041-E025-946A-410F-9FA14A14BB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0FAD8C-0EF0-82A2-7997-3483C91BA5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5" name="Text Placeholder 4">
            <a:extLst>
              <a:ext uri="{FF2B5EF4-FFF2-40B4-BE49-F238E27FC236}">
                <a16:creationId xmlns:a16="http://schemas.microsoft.com/office/drawing/2014/main" id="{98B55DB7-856C-4CA2-CBE5-CC2B78DED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253746-9C00-D6C9-C163-687F5D63A6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7" name="Date Placeholder 6">
            <a:extLst>
              <a:ext uri="{FF2B5EF4-FFF2-40B4-BE49-F238E27FC236}">
                <a16:creationId xmlns:a16="http://schemas.microsoft.com/office/drawing/2014/main" id="{ECC68409-5792-CED1-45DD-48E5CFCCB304}"/>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8" name="Footer Placeholder 7">
            <a:extLst>
              <a:ext uri="{FF2B5EF4-FFF2-40B4-BE49-F238E27FC236}">
                <a16:creationId xmlns:a16="http://schemas.microsoft.com/office/drawing/2014/main" id="{01A51E2E-445A-D7F2-FAAF-3CFD3AFFBA07}"/>
              </a:ext>
            </a:extLst>
          </p:cNvPr>
          <p:cNvSpPr>
            <a:spLocks noGrp="1"/>
          </p:cNvSpPr>
          <p:nvPr>
            <p:ph type="ftr" sz="quarter" idx="11"/>
          </p:nvPr>
        </p:nvSpPr>
        <p:spPr/>
        <p:txBody>
          <a:bodyPr/>
          <a:lstStyle/>
          <a:p>
            <a:endParaRPr lang="sr-RS"/>
          </a:p>
        </p:txBody>
      </p:sp>
      <p:sp>
        <p:nvSpPr>
          <p:cNvPr id="9" name="Slide Number Placeholder 8">
            <a:extLst>
              <a:ext uri="{FF2B5EF4-FFF2-40B4-BE49-F238E27FC236}">
                <a16:creationId xmlns:a16="http://schemas.microsoft.com/office/drawing/2014/main" id="{0576B1AD-3A31-43E1-2742-FE2845590D07}"/>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3630683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4F7E3-2E7C-A764-43A5-092E34DD4CED}"/>
              </a:ext>
            </a:extLst>
          </p:cNvPr>
          <p:cNvSpPr>
            <a:spLocks noGrp="1"/>
          </p:cNvSpPr>
          <p:nvPr>
            <p:ph type="title"/>
          </p:nvPr>
        </p:nvSpPr>
        <p:spPr/>
        <p:txBody>
          <a:bodyPr/>
          <a:lstStyle/>
          <a:p>
            <a:r>
              <a:rPr lang="en-US"/>
              <a:t>Click to edit Master title style</a:t>
            </a:r>
            <a:endParaRPr lang="sr-RS"/>
          </a:p>
        </p:txBody>
      </p:sp>
      <p:sp>
        <p:nvSpPr>
          <p:cNvPr id="3" name="Date Placeholder 2">
            <a:extLst>
              <a:ext uri="{FF2B5EF4-FFF2-40B4-BE49-F238E27FC236}">
                <a16:creationId xmlns:a16="http://schemas.microsoft.com/office/drawing/2014/main" id="{4E602A29-5A68-ED50-AB10-D908EE39F070}"/>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4" name="Footer Placeholder 3">
            <a:extLst>
              <a:ext uri="{FF2B5EF4-FFF2-40B4-BE49-F238E27FC236}">
                <a16:creationId xmlns:a16="http://schemas.microsoft.com/office/drawing/2014/main" id="{B2C6A905-4921-8739-2C91-6BF5CD2043A9}"/>
              </a:ext>
            </a:extLst>
          </p:cNvPr>
          <p:cNvSpPr>
            <a:spLocks noGrp="1"/>
          </p:cNvSpPr>
          <p:nvPr>
            <p:ph type="ftr" sz="quarter" idx="11"/>
          </p:nvPr>
        </p:nvSpPr>
        <p:spPr/>
        <p:txBody>
          <a:bodyPr/>
          <a:lstStyle/>
          <a:p>
            <a:endParaRPr lang="sr-RS"/>
          </a:p>
        </p:txBody>
      </p:sp>
      <p:sp>
        <p:nvSpPr>
          <p:cNvPr id="5" name="Slide Number Placeholder 4">
            <a:extLst>
              <a:ext uri="{FF2B5EF4-FFF2-40B4-BE49-F238E27FC236}">
                <a16:creationId xmlns:a16="http://schemas.microsoft.com/office/drawing/2014/main" id="{A2E2865C-DAC7-063C-9D5A-1B5F9807765A}"/>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31327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9D1044-A868-7D81-249D-1ECA33860C39}"/>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3" name="Footer Placeholder 2">
            <a:extLst>
              <a:ext uri="{FF2B5EF4-FFF2-40B4-BE49-F238E27FC236}">
                <a16:creationId xmlns:a16="http://schemas.microsoft.com/office/drawing/2014/main" id="{CA992A72-A3E9-7B8F-9D86-743AFE8BF0C4}"/>
              </a:ext>
            </a:extLst>
          </p:cNvPr>
          <p:cNvSpPr>
            <a:spLocks noGrp="1"/>
          </p:cNvSpPr>
          <p:nvPr>
            <p:ph type="ftr" sz="quarter" idx="11"/>
          </p:nvPr>
        </p:nvSpPr>
        <p:spPr/>
        <p:txBody>
          <a:bodyPr/>
          <a:lstStyle/>
          <a:p>
            <a:endParaRPr lang="sr-RS"/>
          </a:p>
        </p:txBody>
      </p:sp>
      <p:sp>
        <p:nvSpPr>
          <p:cNvPr id="4" name="Slide Number Placeholder 3">
            <a:extLst>
              <a:ext uri="{FF2B5EF4-FFF2-40B4-BE49-F238E27FC236}">
                <a16:creationId xmlns:a16="http://schemas.microsoft.com/office/drawing/2014/main" id="{A3D4928A-5454-1EE5-7774-F5E64BED29D7}"/>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2907360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528-2FD8-22F3-0146-1A7F0B3209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RS"/>
          </a:p>
        </p:txBody>
      </p:sp>
      <p:sp>
        <p:nvSpPr>
          <p:cNvPr id="3" name="Content Placeholder 2">
            <a:extLst>
              <a:ext uri="{FF2B5EF4-FFF2-40B4-BE49-F238E27FC236}">
                <a16:creationId xmlns:a16="http://schemas.microsoft.com/office/drawing/2014/main" id="{8514EE37-745C-6291-B4B9-DCCEA2F453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4" name="Text Placeholder 3">
            <a:extLst>
              <a:ext uri="{FF2B5EF4-FFF2-40B4-BE49-F238E27FC236}">
                <a16:creationId xmlns:a16="http://schemas.microsoft.com/office/drawing/2014/main" id="{81B1094F-8319-F643-7449-54D21A420B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7D576B-F171-D654-A125-D7FFC3DF80C0}"/>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6" name="Footer Placeholder 5">
            <a:extLst>
              <a:ext uri="{FF2B5EF4-FFF2-40B4-BE49-F238E27FC236}">
                <a16:creationId xmlns:a16="http://schemas.microsoft.com/office/drawing/2014/main" id="{6C3E4FB0-F126-9EBA-9E2F-FCEC5283C3DB}"/>
              </a:ext>
            </a:extLst>
          </p:cNvPr>
          <p:cNvSpPr>
            <a:spLocks noGrp="1"/>
          </p:cNvSpPr>
          <p:nvPr>
            <p:ph type="ftr" sz="quarter" idx="11"/>
          </p:nvPr>
        </p:nvSpPr>
        <p:spPr/>
        <p:txBody>
          <a:bodyPr/>
          <a:lstStyle/>
          <a:p>
            <a:endParaRPr lang="sr-RS"/>
          </a:p>
        </p:txBody>
      </p:sp>
      <p:sp>
        <p:nvSpPr>
          <p:cNvPr id="7" name="Slide Number Placeholder 6">
            <a:extLst>
              <a:ext uri="{FF2B5EF4-FFF2-40B4-BE49-F238E27FC236}">
                <a16:creationId xmlns:a16="http://schemas.microsoft.com/office/drawing/2014/main" id="{F5700DAB-C68C-9857-28A5-80EA47F16991}"/>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1380346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0B3A6-A244-7AA4-9624-AAF3E01174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RS"/>
          </a:p>
        </p:txBody>
      </p:sp>
      <p:sp>
        <p:nvSpPr>
          <p:cNvPr id="3" name="Picture Placeholder 2">
            <a:extLst>
              <a:ext uri="{FF2B5EF4-FFF2-40B4-BE49-F238E27FC236}">
                <a16:creationId xmlns:a16="http://schemas.microsoft.com/office/drawing/2014/main" id="{981FC261-7628-BD06-6837-A55A681453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RS"/>
          </a:p>
        </p:txBody>
      </p:sp>
      <p:sp>
        <p:nvSpPr>
          <p:cNvPr id="4" name="Text Placeholder 3">
            <a:extLst>
              <a:ext uri="{FF2B5EF4-FFF2-40B4-BE49-F238E27FC236}">
                <a16:creationId xmlns:a16="http://schemas.microsoft.com/office/drawing/2014/main" id="{2F45FD3A-E4A1-D24F-389D-B24577B940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AA6F5A-EB5F-69B0-E27F-E01ACA065AC9}"/>
              </a:ext>
            </a:extLst>
          </p:cNvPr>
          <p:cNvSpPr>
            <a:spLocks noGrp="1"/>
          </p:cNvSpPr>
          <p:nvPr>
            <p:ph type="dt" sz="half" idx="10"/>
          </p:nvPr>
        </p:nvSpPr>
        <p:spPr/>
        <p:txBody>
          <a:bodyPr/>
          <a:lstStyle/>
          <a:p>
            <a:fld id="{99FC02C2-21A0-4793-A0DF-30F0838783BF}" type="datetimeFigureOut">
              <a:rPr lang="sr-RS" smtClean="0"/>
              <a:t>03/27/2023</a:t>
            </a:fld>
            <a:endParaRPr lang="sr-RS"/>
          </a:p>
        </p:txBody>
      </p:sp>
      <p:sp>
        <p:nvSpPr>
          <p:cNvPr id="6" name="Footer Placeholder 5">
            <a:extLst>
              <a:ext uri="{FF2B5EF4-FFF2-40B4-BE49-F238E27FC236}">
                <a16:creationId xmlns:a16="http://schemas.microsoft.com/office/drawing/2014/main" id="{87BEEA1A-5421-5365-528E-C9C88E8363B4}"/>
              </a:ext>
            </a:extLst>
          </p:cNvPr>
          <p:cNvSpPr>
            <a:spLocks noGrp="1"/>
          </p:cNvSpPr>
          <p:nvPr>
            <p:ph type="ftr" sz="quarter" idx="11"/>
          </p:nvPr>
        </p:nvSpPr>
        <p:spPr/>
        <p:txBody>
          <a:bodyPr/>
          <a:lstStyle/>
          <a:p>
            <a:endParaRPr lang="sr-RS"/>
          </a:p>
        </p:txBody>
      </p:sp>
      <p:sp>
        <p:nvSpPr>
          <p:cNvPr id="7" name="Slide Number Placeholder 6">
            <a:extLst>
              <a:ext uri="{FF2B5EF4-FFF2-40B4-BE49-F238E27FC236}">
                <a16:creationId xmlns:a16="http://schemas.microsoft.com/office/drawing/2014/main" id="{12E78246-19F2-C434-F31D-61EBF177592A}"/>
              </a:ext>
            </a:extLst>
          </p:cNvPr>
          <p:cNvSpPr>
            <a:spLocks noGrp="1"/>
          </p:cNvSpPr>
          <p:nvPr>
            <p:ph type="sldNum" sz="quarter" idx="12"/>
          </p:nvPr>
        </p:nvSpPr>
        <p:spPr/>
        <p:txBody>
          <a:bodyPr/>
          <a:lstStyle/>
          <a:p>
            <a:fld id="{0A76514D-0AF5-4F12-98B3-452CD24E8CC5}" type="slidenum">
              <a:rPr lang="sr-RS" smtClean="0"/>
              <a:t>‹Nr.›</a:t>
            </a:fld>
            <a:endParaRPr lang="sr-RS"/>
          </a:p>
        </p:txBody>
      </p:sp>
    </p:spTree>
    <p:extLst>
      <p:ext uri="{BB962C8B-B14F-4D97-AF65-F5344CB8AC3E}">
        <p14:creationId xmlns:p14="http://schemas.microsoft.com/office/powerpoint/2010/main" val="3654096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17D13C-029C-E120-B0BC-0F0DFA1636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r-RS"/>
          </a:p>
        </p:txBody>
      </p:sp>
      <p:sp>
        <p:nvSpPr>
          <p:cNvPr id="3" name="Text Placeholder 2">
            <a:extLst>
              <a:ext uri="{FF2B5EF4-FFF2-40B4-BE49-F238E27FC236}">
                <a16:creationId xmlns:a16="http://schemas.microsoft.com/office/drawing/2014/main" id="{AB067731-CDEC-FE6E-E8F4-E918C50DC0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RS"/>
          </a:p>
        </p:txBody>
      </p:sp>
      <p:sp>
        <p:nvSpPr>
          <p:cNvPr id="4" name="Date Placeholder 3">
            <a:extLst>
              <a:ext uri="{FF2B5EF4-FFF2-40B4-BE49-F238E27FC236}">
                <a16:creationId xmlns:a16="http://schemas.microsoft.com/office/drawing/2014/main" id="{5F317C5F-8BDA-C088-7B1F-EC0F3EA4FB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C02C2-21A0-4793-A0DF-30F0838783BF}" type="datetimeFigureOut">
              <a:rPr lang="sr-RS" smtClean="0"/>
              <a:t>03/27/2023</a:t>
            </a:fld>
            <a:endParaRPr lang="sr-RS"/>
          </a:p>
        </p:txBody>
      </p:sp>
      <p:sp>
        <p:nvSpPr>
          <p:cNvPr id="5" name="Footer Placeholder 4">
            <a:extLst>
              <a:ext uri="{FF2B5EF4-FFF2-40B4-BE49-F238E27FC236}">
                <a16:creationId xmlns:a16="http://schemas.microsoft.com/office/drawing/2014/main" id="{CD8C4493-6140-F0AC-97AA-E622FD003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RS"/>
          </a:p>
        </p:txBody>
      </p:sp>
      <p:sp>
        <p:nvSpPr>
          <p:cNvPr id="6" name="Slide Number Placeholder 5">
            <a:extLst>
              <a:ext uri="{FF2B5EF4-FFF2-40B4-BE49-F238E27FC236}">
                <a16:creationId xmlns:a16="http://schemas.microsoft.com/office/drawing/2014/main" id="{72BFE0F0-88AE-A131-95B1-654F6BF550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6514D-0AF5-4F12-98B3-452CD24E8CC5}" type="slidenum">
              <a:rPr lang="sr-RS" smtClean="0"/>
              <a:t>‹Nr.›</a:t>
            </a:fld>
            <a:endParaRPr lang="sr-RS"/>
          </a:p>
        </p:txBody>
      </p:sp>
    </p:spTree>
    <p:extLst>
      <p:ext uri="{BB962C8B-B14F-4D97-AF65-F5344CB8AC3E}">
        <p14:creationId xmlns:p14="http://schemas.microsoft.com/office/powerpoint/2010/main" val="3183492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76" name="Rectangle 165">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7" name="Arc 167">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84CF5BEF-DAC1-ECC5-FD04-3BCEAAB0F7D8}"/>
              </a:ext>
            </a:extLst>
          </p:cNvPr>
          <p:cNvSpPr>
            <a:spLocks noGrp="1"/>
          </p:cNvSpPr>
          <p:nvPr>
            <p:ph type="subTitle" idx="1"/>
          </p:nvPr>
        </p:nvSpPr>
        <p:spPr>
          <a:xfrm>
            <a:off x="1485901" y="2943190"/>
            <a:ext cx="4993014" cy="1881751"/>
          </a:xfrm>
        </p:spPr>
        <p:txBody>
          <a:bodyPr>
            <a:normAutofit/>
          </a:bodyPr>
          <a:lstStyle/>
          <a:p>
            <a:pPr algn="l"/>
            <a:endParaRPr lang="sr-Cyrl-RS" sz="3200" b="1" dirty="0">
              <a:solidFill>
                <a:srgbClr val="FFFFFF"/>
              </a:solidFill>
            </a:endParaRPr>
          </a:p>
          <a:p>
            <a:pPr algn="l"/>
            <a:r>
              <a:rPr lang="en-US" sz="4000" b="1" dirty="0">
                <a:solidFill>
                  <a:srgbClr val="FFFFFF"/>
                </a:solidFill>
              </a:rPr>
              <a:t>BG practicum </a:t>
            </a:r>
          </a:p>
          <a:p>
            <a:pPr algn="l"/>
            <a:r>
              <a:rPr lang="en-US" sz="4000" b="1" dirty="0">
                <a:solidFill>
                  <a:srgbClr val="FFFFFF"/>
                </a:solidFill>
              </a:rPr>
              <a:t>Program</a:t>
            </a:r>
            <a:endParaRPr lang="sr-RS" sz="4000" b="1" dirty="0">
              <a:solidFill>
                <a:srgbClr val="FFFFFF"/>
              </a:solidFill>
            </a:endParaRPr>
          </a:p>
        </p:txBody>
      </p:sp>
      <p:sp>
        <p:nvSpPr>
          <p:cNvPr id="178" name="Oval 169">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5976" y="2130090"/>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9" name="Freeform: Shape 171">
            <a:extLst>
              <a:ext uri="{FF2B5EF4-FFF2-40B4-BE49-F238E27FC236}">
                <a16:creationId xmlns:a16="http://schemas.microsoft.com/office/drawing/2014/main" id="{11156773-3FB3-46D9-9F87-821287404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3872" y="3116072"/>
            <a:ext cx="4378128" cy="3741928"/>
          </a:xfrm>
          <a:custGeom>
            <a:avLst/>
            <a:gdLst>
              <a:gd name="connsiteX0" fmla="*/ 2605183 w 4378128"/>
              <a:gd name="connsiteY0" fmla="*/ 0 h 3741928"/>
              <a:gd name="connsiteX1" fmla="*/ 4262321 w 4378128"/>
              <a:gd name="connsiteY1" fmla="*/ 594897 h 3741928"/>
              <a:gd name="connsiteX2" fmla="*/ 4378128 w 4378128"/>
              <a:gd name="connsiteY2" fmla="*/ 700149 h 3741928"/>
              <a:gd name="connsiteX3" fmla="*/ 4378128 w 4378128"/>
              <a:gd name="connsiteY3" fmla="*/ 3741928 h 3741928"/>
              <a:gd name="connsiteX4" fmla="*/ 263831 w 4378128"/>
              <a:gd name="connsiteY4" fmla="*/ 3741928 h 3741928"/>
              <a:gd name="connsiteX5" fmla="*/ 204729 w 4378128"/>
              <a:gd name="connsiteY5" fmla="*/ 3619238 h 3741928"/>
              <a:gd name="connsiteX6" fmla="*/ 0 w 4378128"/>
              <a:gd name="connsiteY6" fmla="*/ 2605183 h 3741928"/>
              <a:gd name="connsiteX7" fmla="*/ 2605183 w 4378128"/>
              <a:gd name="connsiteY7" fmla="*/ 0 h 374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8128" h="3741928">
                <a:moveTo>
                  <a:pt x="2605183" y="0"/>
                </a:moveTo>
                <a:cubicBezTo>
                  <a:pt x="3234659" y="0"/>
                  <a:pt x="3811992" y="223253"/>
                  <a:pt x="4262321" y="594897"/>
                </a:cubicBezTo>
                <a:lnTo>
                  <a:pt x="4378128" y="700149"/>
                </a:lnTo>
                <a:lnTo>
                  <a:pt x="4378128" y="3741928"/>
                </a:lnTo>
                <a:lnTo>
                  <a:pt x="263831" y="3741928"/>
                </a:lnTo>
                <a:lnTo>
                  <a:pt x="204729" y="3619238"/>
                </a:lnTo>
                <a:cubicBezTo>
                  <a:pt x="72899" y="3307558"/>
                  <a:pt x="0" y="2964884"/>
                  <a:pt x="0" y="2605183"/>
                </a:cubicBezTo>
                <a:cubicBezTo>
                  <a:pt x="0" y="1166380"/>
                  <a:pt x="1166380" y="0"/>
                  <a:pt x="260518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0" name="Freeform: Shape 173">
            <a:extLst>
              <a:ext uri="{FF2B5EF4-FFF2-40B4-BE49-F238E27FC236}">
                <a16:creationId xmlns:a16="http://schemas.microsoft.com/office/drawing/2014/main" id="{E8EA24D0-C854-4AA8-B8FD-D252660D8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99731" y="1"/>
            <a:ext cx="4208478" cy="3678281"/>
          </a:xfrm>
          <a:custGeom>
            <a:avLst/>
            <a:gdLst>
              <a:gd name="connsiteX0" fmla="*/ 711074 w 4208478"/>
              <a:gd name="connsiteY0" fmla="*/ 0 h 3678281"/>
              <a:gd name="connsiteX1" fmla="*/ 3497404 w 4208478"/>
              <a:gd name="connsiteY1" fmla="*/ 0 h 3678281"/>
              <a:gd name="connsiteX2" fmla="*/ 3592161 w 4208478"/>
              <a:gd name="connsiteY2" fmla="*/ 86120 h 3678281"/>
              <a:gd name="connsiteX3" fmla="*/ 4208478 w 4208478"/>
              <a:gd name="connsiteY3" fmla="*/ 1574042 h 3678281"/>
              <a:gd name="connsiteX4" fmla="*/ 2104239 w 4208478"/>
              <a:gd name="connsiteY4" fmla="*/ 3678281 h 3678281"/>
              <a:gd name="connsiteX5" fmla="*/ 0 w 4208478"/>
              <a:gd name="connsiteY5" fmla="*/ 1574042 h 3678281"/>
              <a:gd name="connsiteX6" fmla="*/ 616318 w 4208478"/>
              <a:gd name="connsiteY6" fmla="*/ 86120 h 367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08478" h="3678281">
                <a:moveTo>
                  <a:pt x="711074" y="0"/>
                </a:moveTo>
                <a:lnTo>
                  <a:pt x="3497404" y="0"/>
                </a:lnTo>
                <a:lnTo>
                  <a:pt x="3592161" y="86120"/>
                </a:lnTo>
                <a:cubicBezTo>
                  <a:pt x="3972953" y="466913"/>
                  <a:pt x="4208478" y="992973"/>
                  <a:pt x="4208478" y="1574042"/>
                </a:cubicBezTo>
                <a:cubicBezTo>
                  <a:pt x="4208478" y="2736181"/>
                  <a:pt x="3266378" y="3678281"/>
                  <a:pt x="2104239" y="3678281"/>
                </a:cubicBezTo>
                <a:cubicBezTo>
                  <a:pt x="942100" y="3678281"/>
                  <a:pt x="0" y="2736181"/>
                  <a:pt x="0" y="1574042"/>
                </a:cubicBezTo>
                <a:cubicBezTo>
                  <a:pt x="0" y="992973"/>
                  <a:pt x="235525" y="466913"/>
                  <a:pt x="616318" y="8612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2" name="Picture 111" descr="A picture containing text, clipart&#10;&#10;Description automatically generated">
            <a:extLst>
              <a:ext uri="{FF2B5EF4-FFF2-40B4-BE49-F238E27FC236}">
                <a16:creationId xmlns:a16="http://schemas.microsoft.com/office/drawing/2014/main" id="{F169603B-010B-FF6F-562C-2B3208B90E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9930" y="270180"/>
            <a:ext cx="1708079" cy="2709367"/>
          </a:xfrm>
          <a:custGeom>
            <a:avLst/>
            <a:gdLst/>
            <a:ahLst/>
            <a:cxnLst/>
            <a:rect l="l" t="t" r="r" b="b"/>
            <a:pathLst>
              <a:path w="2833631" h="2677010">
                <a:moveTo>
                  <a:pt x="49418" y="0"/>
                </a:moveTo>
                <a:lnTo>
                  <a:pt x="2784213" y="0"/>
                </a:lnTo>
                <a:cubicBezTo>
                  <a:pt x="2811506" y="0"/>
                  <a:pt x="2833631" y="22125"/>
                  <a:pt x="2833631" y="49418"/>
                </a:cubicBezTo>
                <a:lnTo>
                  <a:pt x="2833631" y="2627592"/>
                </a:lnTo>
                <a:cubicBezTo>
                  <a:pt x="2833631" y="2654885"/>
                  <a:pt x="2811506" y="2677010"/>
                  <a:pt x="2784213" y="2677010"/>
                </a:cubicBezTo>
                <a:lnTo>
                  <a:pt x="49418" y="2677010"/>
                </a:lnTo>
                <a:cubicBezTo>
                  <a:pt x="22125" y="2677010"/>
                  <a:pt x="0" y="2654885"/>
                  <a:pt x="0" y="2627592"/>
                </a:cubicBezTo>
                <a:lnTo>
                  <a:pt x="0" y="49418"/>
                </a:lnTo>
                <a:cubicBezTo>
                  <a:pt x="0" y="22125"/>
                  <a:pt x="22125" y="0"/>
                  <a:pt x="49418" y="0"/>
                </a:cubicBezTo>
                <a:close/>
              </a:path>
            </a:pathLst>
          </a:custGeom>
        </p:spPr>
      </p:pic>
      <p:pic>
        <p:nvPicPr>
          <p:cNvPr id="148" name="Picture 147" descr="A picture containing necklet&#10;&#10;Description automatically generated">
            <a:extLst>
              <a:ext uri="{FF2B5EF4-FFF2-40B4-BE49-F238E27FC236}">
                <a16:creationId xmlns:a16="http://schemas.microsoft.com/office/drawing/2014/main" id="{B3AE606E-39A5-8B09-5C9B-E647E413D8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48285" y="3884066"/>
            <a:ext cx="2567230" cy="2567230"/>
          </a:xfrm>
          <a:custGeom>
            <a:avLst/>
            <a:gdLst/>
            <a:ahLst/>
            <a:cxnLst/>
            <a:rect l="l" t="t" r="r" b="b"/>
            <a:pathLst>
              <a:path w="2833631" h="2677010">
                <a:moveTo>
                  <a:pt x="49418" y="0"/>
                </a:moveTo>
                <a:lnTo>
                  <a:pt x="2784213" y="0"/>
                </a:lnTo>
                <a:cubicBezTo>
                  <a:pt x="2811506" y="0"/>
                  <a:pt x="2833631" y="22125"/>
                  <a:pt x="2833631" y="49418"/>
                </a:cubicBezTo>
                <a:lnTo>
                  <a:pt x="2833631" y="2627592"/>
                </a:lnTo>
                <a:cubicBezTo>
                  <a:pt x="2833631" y="2654885"/>
                  <a:pt x="2811506" y="2677010"/>
                  <a:pt x="2784213" y="2677010"/>
                </a:cubicBezTo>
                <a:lnTo>
                  <a:pt x="49418" y="2677010"/>
                </a:lnTo>
                <a:cubicBezTo>
                  <a:pt x="22125" y="2677010"/>
                  <a:pt x="0" y="2654885"/>
                  <a:pt x="0" y="2627592"/>
                </a:cubicBezTo>
                <a:lnTo>
                  <a:pt x="0" y="49418"/>
                </a:lnTo>
                <a:cubicBezTo>
                  <a:pt x="0" y="22125"/>
                  <a:pt x="22125" y="0"/>
                  <a:pt x="49418" y="0"/>
                </a:cubicBezTo>
                <a:close/>
              </a:path>
            </a:pathLst>
          </a:custGeom>
        </p:spPr>
      </p:pic>
    </p:spTree>
    <p:extLst>
      <p:ext uri="{BB962C8B-B14F-4D97-AF65-F5344CB8AC3E}">
        <p14:creationId xmlns:p14="http://schemas.microsoft.com/office/powerpoint/2010/main" val="199025260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E5B088-93D9-7BA1-FB0B-5402E525E055}"/>
              </a:ext>
            </a:extLst>
          </p:cNvPr>
          <p:cNvSpPr>
            <a:spLocks noGrp="1"/>
          </p:cNvSpPr>
          <p:nvPr>
            <p:ph type="title"/>
          </p:nvPr>
        </p:nvSpPr>
        <p:spPr>
          <a:xfrm>
            <a:off x="1662384" y="1396686"/>
            <a:ext cx="3240506" cy="4064628"/>
          </a:xfrm>
        </p:spPr>
        <p:txBody>
          <a:bodyPr>
            <a:normAutofit/>
          </a:bodyPr>
          <a:lstStyle/>
          <a:p>
            <a:r>
              <a:rPr lang="en-US" sz="3600" b="1" dirty="0">
                <a:solidFill>
                  <a:schemeClr val="bg1"/>
                </a:solidFill>
              </a:rPr>
              <a:t>Participants</a:t>
            </a:r>
            <a:endParaRPr lang="sr-RS" sz="3600" b="1" dirty="0">
              <a:solidFill>
                <a:schemeClr val="bg1"/>
              </a:solidFill>
            </a:endParaRPr>
          </a:p>
        </p:txBody>
      </p:sp>
      <p:sp>
        <p:nvSpPr>
          <p:cNvPr id="76" name="Arc 75">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8" name="Oval 77">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1E3D79CF-D5A2-D9E8-40A5-D80778362BA2}"/>
              </a:ext>
            </a:extLst>
          </p:cNvPr>
          <p:cNvGrpSpPr/>
          <p:nvPr/>
        </p:nvGrpSpPr>
        <p:grpSpPr>
          <a:xfrm>
            <a:off x="5388297" y="2414500"/>
            <a:ext cx="1467773" cy="2028997"/>
            <a:chOff x="5388297" y="2414500"/>
            <a:chExt cx="1467773" cy="2028997"/>
          </a:xfrm>
        </p:grpSpPr>
        <p:sp>
          <p:nvSpPr>
            <p:cNvPr id="4" name="Rectangle 3" descr="City">
              <a:extLst>
                <a:ext uri="{FF2B5EF4-FFF2-40B4-BE49-F238E27FC236}">
                  <a16:creationId xmlns:a16="http://schemas.microsoft.com/office/drawing/2014/main" id="{E262FCA7-D389-EB09-10FC-97645AEE938F}"/>
                </a:ext>
              </a:extLst>
            </p:cNvPr>
            <p:cNvSpPr/>
            <p:nvPr/>
          </p:nvSpPr>
          <p:spPr>
            <a:xfrm>
              <a:off x="5791934" y="2414500"/>
              <a:ext cx="660498" cy="660498"/>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 name="Freeform: Shape 4">
              <a:extLst>
                <a:ext uri="{FF2B5EF4-FFF2-40B4-BE49-F238E27FC236}">
                  <a16:creationId xmlns:a16="http://schemas.microsoft.com/office/drawing/2014/main" id="{D6294282-368C-41A7-F171-33543FA446DA}"/>
                </a:ext>
              </a:extLst>
            </p:cNvPr>
            <p:cNvSpPr/>
            <p:nvPr/>
          </p:nvSpPr>
          <p:spPr>
            <a:xfrm>
              <a:off x="5388297" y="3379362"/>
              <a:ext cx="1467773" cy="1064135"/>
            </a:xfrm>
            <a:custGeom>
              <a:avLst/>
              <a:gdLst>
                <a:gd name="connsiteX0" fmla="*/ 0 w 1467773"/>
                <a:gd name="connsiteY0" fmla="*/ 0 h 1064135"/>
                <a:gd name="connsiteX1" fmla="*/ 1467773 w 1467773"/>
                <a:gd name="connsiteY1" fmla="*/ 0 h 1064135"/>
                <a:gd name="connsiteX2" fmla="*/ 1467773 w 1467773"/>
                <a:gd name="connsiteY2" fmla="*/ 1064135 h 1064135"/>
                <a:gd name="connsiteX3" fmla="*/ 0 w 1467773"/>
                <a:gd name="connsiteY3" fmla="*/ 1064135 h 1064135"/>
                <a:gd name="connsiteX4" fmla="*/ 0 w 1467773"/>
                <a:gd name="connsiteY4" fmla="*/ 0 h 10641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7773" h="1064135">
                  <a:moveTo>
                    <a:pt x="0" y="0"/>
                  </a:moveTo>
                  <a:lnTo>
                    <a:pt x="1467773" y="0"/>
                  </a:lnTo>
                  <a:lnTo>
                    <a:pt x="1467773" y="1064135"/>
                  </a:lnTo>
                  <a:lnTo>
                    <a:pt x="0" y="10641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dirty="0"/>
                <a:t>The City of Belgrade and</a:t>
              </a:r>
              <a:r>
                <a:rPr lang="sr-Cyrl-RS" sz="1400" kern="1200" dirty="0"/>
                <a:t> </a:t>
              </a:r>
              <a:r>
                <a:rPr lang="en-US" sz="1400" kern="1200" dirty="0"/>
                <a:t>University of Belgrade</a:t>
              </a:r>
              <a:r>
                <a:rPr lang="ru-RU" sz="1400" kern="1200" dirty="0"/>
                <a:t>;</a:t>
              </a:r>
              <a:endParaRPr lang="en-US" sz="1400" kern="1200" dirty="0"/>
            </a:p>
          </p:txBody>
        </p:sp>
      </p:grpSp>
      <p:grpSp>
        <p:nvGrpSpPr>
          <p:cNvPr id="11" name="Group 10">
            <a:extLst>
              <a:ext uri="{FF2B5EF4-FFF2-40B4-BE49-F238E27FC236}">
                <a16:creationId xmlns:a16="http://schemas.microsoft.com/office/drawing/2014/main" id="{8B64BC0F-C179-A9E1-AE87-F654CB1295AC}"/>
              </a:ext>
            </a:extLst>
          </p:cNvPr>
          <p:cNvGrpSpPr/>
          <p:nvPr/>
        </p:nvGrpSpPr>
        <p:grpSpPr>
          <a:xfrm>
            <a:off x="7112930" y="2414500"/>
            <a:ext cx="1467773" cy="2028997"/>
            <a:chOff x="7112930" y="2414500"/>
            <a:chExt cx="1467773" cy="2028997"/>
          </a:xfrm>
        </p:grpSpPr>
        <p:sp>
          <p:nvSpPr>
            <p:cNvPr id="6" name="Rectangle 5" descr="Handshake">
              <a:extLst>
                <a:ext uri="{FF2B5EF4-FFF2-40B4-BE49-F238E27FC236}">
                  <a16:creationId xmlns:a16="http://schemas.microsoft.com/office/drawing/2014/main" id="{17096A0B-27C8-0013-26A0-1CAD60EBC41F}"/>
                </a:ext>
              </a:extLst>
            </p:cNvPr>
            <p:cNvSpPr/>
            <p:nvPr/>
          </p:nvSpPr>
          <p:spPr>
            <a:xfrm>
              <a:off x="7516568" y="2414500"/>
              <a:ext cx="660498" cy="660498"/>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Freeform: Shape 6">
              <a:extLst>
                <a:ext uri="{FF2B5EF4-FFF2-40B4-BE49-F238E27FC236}">
                  <a16:creationId xmlns:a16="http://schemas.microsoft.com/office/drawing/2014/main" id="{5DC70616-8BBE-3551-ED67-359DBFC29134}"/>
                </a:ext>
              </a:extLst>
            </p:cNvPr>
            <p:cNvSpPr/>
            <p:nvPr/>
          </p:nvSpPr>
          <p:spPr>
            <a:xfrm>
              <a:off x="7112930" y="3379362"/>
              <a:ext cx="1467773" cy="1064135"/>
            </a:xfrm>
            <a:custGeom>
              <a:avLst/>
              <a:gdLst>
                <a:gd name="connsiteX0" fmla="*/ 0 w 1467773"/>
                <a:gd name="connsiteY0" fmla="*/ 0 h 1064135"/>
                <a:gd name="connsiteX1" fmla="*/ 1467773 w 1467773"/>
                <a:gd name="connsiteY1" fmla="*/ 0 h 1064135"/>
                <a:gd name="connsiteX2" fmla="*/ 1467773 w 1467773"/>
                <a:gd name="connsiteY2" fmla="*/ 1064135 h 1064135"/>
                <a:gd name="connsiteX3" fmla="*/ 0 w 1467773"/>
                <a:gd name="connsiteY3" fmla="*/ 1064135 h 1064135"/>
                <a:gd name="connsiteX4" fmla="*/ 0 w 1467773"/>
                <a:gd name="connsiteY4" fmla="*/ 0 h 10641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7773" h="1064135">
                  <a:moveTo>
                    <a:pt x="0" y="0"/>
                  </a:moveTo>
                  <a:lnTo>
                    <a:pt x="1467773" y="0"/>
                  </a:lnTo>
                  <a:lnTo>
                    <a:pt x="1467773" y="1064135"/>
                  </a:lnTo>
                  <a:lnTo>
                    <a:pt x="0" y="10641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dirty="0"/>
                <a:t>Annual Protocol of cooperation</a:t>
              </a:r>
              <a:r>
                <a:rPr lang="ru-RU" sz="1400" kern="1200" dirty="0"/>
                <a:t>;</a:t>
              </a:r>
              <a:endParaRPr lang="en-US" sz="1400" kern="1200" dirty="0"/>
            </a:p>
          </p:txBody>
        </p:sp>
      </p:grpSp>
      <p:grpSp>
        <p:nvGrpSpPr>
          <p:cNvPr id="12" name="Group 11">
            <a:extLst>
              <a:ext uri="{FF2B5EF4-FFF2-40B4-BE49-F238E27FC236}">
                <a16:creationId xmlns:a16="http://schemas.microsoft.com/office/drawing/2014/main" id="{D11BA783-3B25-7299-891C-9BB66583FBD1}"/>
              </a:ext>
            </a:extLst>
          </p:cNvPr>
          <p:cNvGrpSpPr/>
          <p:nvPr/>
        </p:nvGrpSpPr>
        <p:grpSpPr>
          <a:xfrm>
            <a:off x="8837564" y="2414500"/>
            <a:ext cx="3075264" cy="2028997"/>
            <a:chOff x="8837564" y="2414500"/>
            <a:chExt cx="3075264" cy="2028997"/>
          </a:xfrm>
        </p:grpSpPr>
        <p:sp>
          <p:nvSpPr>
            <p:cNvPr id="8" name="Rectangle 7" descr="Bank">
              <a:extLst>
                <a:ext uri="{FF2B5EF4-FFF2-40B4-BE49-F238E27FC236}">
                  <a16:creationId xmlns:a16="http://schemas.microsoft.com/office/drawing/2014/main" id="{049CCBE1-5A3D-61E2-C7A4-20999AA8AB0D}"/>
                </a:ext>
              </a:extLst>
            </p:cNvPr>
            <p:cNvSpPr/>
            <p:nvPr/>
          </p:nvSpPr>
          <p:spPr>
            <a:xfrm>
              <a:off x="10044947" y="2414500"/>
              <a:ext cx="660498" cy="660498"/>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Freeform: Shape 8">
              <a:extLst>
                <a:ext uri="{FF2B5EF4-FFF2-40B4-BE49-F238E27FC236}">
                  <a16:creationId xmlns:a16="http://schemas.microsoft.com/office/drawing/2014/main" id="{7A5208D4-0147-D71F-B397-522B6BA4C758}"/>
                </a:ext>
              </a:extLst>
            </p:cNvPr>
            <p:cNvSpPr/>
            <p:nvPr/>
          </p:nvSpPr>
          <p:spPr>
            <a:xfrm>
              <a:off x="8837564" y="3379362"/>
              <a:ext cx="3075264" cy="1064135"/>
            </a:xfrm>
            <a:custGeom>
              <a:avLst/>
              <a:gdLst>
                <a:gd name="connsiteX0" fmla="*/ 0 w 3075264"/>
                <a:gd name="connsiteY0" fmla="*/ 0 h 1064135"/>
                <a:gd name="connsiteX1" fmla="*/ 3075264 w 3075264"/>
                <a:gd name="connsiteY1" fmla="*/ 0 h 1064135"/>
                <a:gd name="connsiteX2" fmla="*/ 3075264 w 3075264"/>
                <a:gd name="connsiteY2" fmla="*/ 1064135 h 1064135"/>
                <a:gd name="connsiteX3" fmla="*/ 0 w 3075264"/>
                <a:gd name="connsiteY3" fmla="*/ 1064135 h 1064135"/>
                <a:gd name="connsiteX4" fmla="*/ 0 w 3075264"/>
                <a:gd name="connsiteY4" fmla="*/ 0 h 10641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5264" h="1064135">
                  <a:moveTo>
                    <a:pt x="0" y="0"/>
                  </a:moveTo>
                  <a:lnTo>
                    <a:pt x="3075264" y="0"/>
                  </a:lnTo>
                  <a:lnTo>
                    <a:pt x="3075264" y="1064135"/>
                  </a:lnTo>
                  <a:lnTo>
                    <a:pt x="0" y="106413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dirty="0"/>
                <a:t>Students’ practicum</a:t>
              </a:r>
              <a:r>
                <a:rPr lang="ru-RU" sz="1400" kern="1200" dirty="0"/>
                <a:t> </a:t>
              </a:r>
              <a:r>
                <a:rPr lang="en-US" sz="1400" kern="1200" dirty="0"/>
                <a:t>program in the City administration, City council, City Assembly, Urban municipalities, Public enterprises, Institutions of culture and Sport institutions</a:t>
              </a:r>
              <a:r>
                <a:rPr lang="ru-RU" sz="1400" kern="1200" dirty="0"/>
                <a:t> </a:t>
              </a:r>
              <a:r>
                <a:rPr lang="en-US" sz="1400" kern="1200" dirty="0"/>
                <a:t>founded by the City, as well as with other organizations of the City of Belgrade</a:t>
              </a:r>
              <a:r>
                <a:rPr lang="ru-RU" sz="1400" kern="1200" dirty="0"/>
                <a:t>;</a:t>
              </a:r>
              <a:endParaRPr lang="en-US" sz="1400" kern="1200" dirty="0"/>
            </a:p>
          </p:txBody>
        </p:sp>
      </p:grpSp>
    </p:spTree>
    <p:extLst>
      <p:ext uri="{BB962C8B-B14F-4D97-AF65-F5344CB8AC3E}">
        <p14:creationId xmlns:p14="http://schemas.microsoft.com/office/powerpoint/2010/main" val="34131588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448D0D-CD53-FAC2-A4FB-7E80E4455C5E}"/>
              </a:ext>
            </a:extLst>
          </p:cNvPr>
          <p:cNvSpPr>
            <a:spLocks noGrp="1"/>
          </p:cNvSpPr>
          <p:nvPr>
            <p:ph type="title"/>
          </p:nvPr>
        </p:nvSpPr>
        <p:spPr>
          <a:xfrm>
            <a:off x="1171074" y="1396686"/>
            <a:ext cx="3938053" cy="4064628"/>
          </a:xfrm>
        </p:spPr>
        <p:txBody>
          <a:bodyPr>
            <a:normAutofit/>
          </a:bodyPr>
          <a:lstStyle/>
          <a:p>
            <a:r>
              <a:rPr lang="en-US" sz="3600" b="1" dirty="0">
                <a:solidFill>
                  <a:schemeClr val="bg1"/>
                </a:solidFill>
              </a:rPr>
              <a:t>What, who, how</a:t>
            </a:r>
            <a:endParaRPr lang="sr-RS" sz="3600" b="1" dirty="0">
              <a:solidFill>
                <a:schemeClr val="bg1"/>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A18B36A-AE81-8AB9-B060-C3D554B53A91}"/>
              </a:ext>
            </a:extLst>
          </p:cNvPr>
          <p:cNvSpPr>
            <a:spLocks noGrp="1"/>
          </p:cNvSpPr>
          <p:nvPr>
            <p:ph idx="1"/>
          </p:nvPr>
        </p:nvSpPr>
        <p:spPr>
          <a:xfrm>
            <a:off x="5450069" y="2220686"/>
            <a:ext cx="6212247" cy="3376994"/>
          </a:xfrm>
        </p:spPr>
        <p:txBody>
          <a:bodyPr>
            <a:normAutofit/>
          </a:bodyPr>
          <a:lstStyle/>
          <a:p>
            <a:pPr>
              <a:buClr>
                <a:srgbClr val="ED7D31"/>
              </a:buClr>
            </a:pPr>
            <a:r>
              <a:rPr lang="en-US" sz="1600" dirty="0"/>
              <a:t>Creating opportunities for students to make connections between academic learning and practical application</a:t>
            </a:r>
            <a:r>
              <a:rPr lang="sr-Cyrl-RS" sz="1600" dirty="0"/>
              <a:t>;</a:t>
            </a:r>
            <a:endParaRPr lang="en-US" sz="1600" dirty="0"/>
          </a:p>
          <a:p>
            <a:pPr>
              <a:buClr>
                <a:srgbClr val="ED7D31"/>
              </a:buClr>
            </a:pPr>
            <a:r>
              <a:rPr lang="en-US" sz="1600" dirty="0"/>
              <a:t>Final-year students and graduates</a:t>
            </a:r>
            <a:r>
              <a:rPr lang="sr-Cyrl-RS" sz="1600" dirty="0"/>
              <a:t>;</a:t>
            </a:r>
            <a:endParaRPr lang="en-US" sz="1600" dirty="0"/>
          </a:p>
          <a:p>
            <a:pPr>
              <a:buClr>
                <a:srgbClr val="ED7D31"/>
              </a:buClr>
            </a:pPr>
            <a:r>
              <a:rPr lang="sr-Cyrl-RS" sz="1600" dirty="0"/>
              <a:t>100 </a:t>
            </a:r>
            <a:r>
              <a:rPr lang="en-US" sz="1600" dirty="0"/>
              <a:t>students per year</a:t>
            </a:r>
            <a:r>
              <a:rPr lang="sr-Cyrl-RS" sz="1600" dirty="0"/>
              <a:t>;</a:t>
            </a:r>
          </a:p>
          <a:p>
            <a:pPr>
              <a:buClr>
                <a:srgbClr val="ED7D31"/>
              </a:buClr>
            </a:pPr>
            <a:r>
              <a:rPr lang="en-US" sz="1600" dirty="0"/>
              <a:t>3 months program</a:t>
            </a:r>
            <a:r>
              <a:rPr lang="sr-Cyrl-RS" sz="1600" dirty="0"/>
              <a:t>;</a:t>
            </a:r>
          </a:p>
          <a:p>
            <a:pPr>
              <a:buClr>
                <a:srgbClr val="ED7D31"/>
              </a:buClr>
            </a:pPr>
            <a:r>
              <a:rPr lang="en-US" sz="1600" dirty="0"/>
              <a:t>Public call for applications</a:t>
            </a:r>
            <a:r>
              <a:rPr lang="sr-Cyrl-RS" sz="1600" dirty="0"/>
              <a:t>;</a:t>
            </a:r>
          </a:p>
          <a:p>
            <a:pPr>
              <a:buClr>
                <a:srgbClr val="ED7D31"/>
              </a:buClr>
            </a:pPr>
            <a:r>
              <a:rPr lang="en-US" sz="1600" dirty="0"/>
              <a:t>Applications submitted to the Center for Career Development and Student Counseling of the Belgrade University</a:t>
            </a:r>
            <a:r>
              <a:rPr lang="sr-Cyrl-RS" sz="1600" dirty="0"/>
              <a:t>;</a:t>
            </a:r>
          </a:p>
          <a:p>
            <a:pPr>
              <a:buClr>
                <a:srgbClr val="ED7D31"/>
              </a:buClr>
            </a:pPr>
            <a:endParaRPr lang="sr-Cyrl-RS" sz="2400" dirty="0"/>
          </a:p>
          <a:p>
            <a:endParaRPr lang="sr-Cyrl-RS" sz="2400" dirty="0"/>
          </a:p>
          <a:p>
            <a:endParaRPr lang="sr-RS" sz="2400" dirty="0"/>
          </a:p>
        </p:txBody>
      </p:sp>
    </p:spTree>
    <p:extLst>
      <p:ext uri="{BB962C8B-B14F-4D97-AF65-F5344CB8AC3E}">
        <p14:creationId xmlns:p14="http://schemas.microsoft.com/office/powerpoint/2010/main" val="2535737206"/>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6A615E-2080-DCF0-A048-C5E9915A0F8F}"/>
              </a:ext>
            </a:extLst>
          </p:cNvPr>
          <p:cNvSpPr>
            <a:spLocks noGrp="1"/>
          </p:cNvSpPr>
          <p:nvPr>
            <p:ph type="title"/>
          </p:nvPr>
        </p:nvSpPr>
        <p:spPr>
          <a:xfrm>
            <a:off x="922541" y="1530908"/>
            <a:ext cx="4199080" cy="4064628"/>
          </a:xfrm>
        </p:spPr>
        <p:txBody>
          <a:bodyPr>
            <a:normAutofit/>
          </a:bodyPr>
          <a:lstStyle/>
          <a:p>
            <a:r>
              <a:rPr lang="en-US" sz="3600" b="1" dirty="0">
                <a:solidFill>
                  <a:schemeClr val="bg1"/>
                </a:solidFill>
              </a:rPr>
              <a:t>General application terms</a:t>
            </a:r>
            <a:endParaRPr lang="sr-RS" sz="3600" b="1" dirty="0">
              <a:solidFill>
                <a:schemeClr val="bg1"/>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96E5A03-D49B-4176-4BDE-187060FFF2B7}"/>
              </a:ext>
            </a:extLst>
          </p:cNvPr>
          <p:cNvSpPr>
            <a:spLocks noGrp="1"/>
          </p:cNvSpPr>
          <p:nvPr>
            <p:ph idx="1"/>
          </p:nvPr>
        </p:nvSpPr>
        <p:spPr>
          <a:xfrm>
            <a:off x="5390266" y="2435097"/>
            <a:ext cx="6533089" cy="2542053"/>
          </a:xfrm>
        </p:spPr>
        <p:txBody>
          <a:bodyPr>
            <a:normAutofit/>
          </a:bodyPr>
          <a:lstStyle/>
          <a:p>
            <a:pPr>
              <a:buClr>
                <a:srgbClr val="ED7D31"/>
              </a:buClr>
            </a:pPr>
            <a:r>
              <a:rPr lang="en-US" sz="1600" dirty="0"/>
              <a:t>Possibility of applying to more than one position</a:t>
            </a:r>
            <a:r>
              <a:rPr lang="sr-Cyrl-RS" sz="1600" dirty="0"/>
              <a:t>;</a:t>
            </a:r>
          </a:p>
          <a:p>
            <a:pPr>
              <a:buClr>
                <a:srgbClr val="ED7D31"/>
              </a:buClr>
            </a:pPr>
            <a:r>
              <a:rPr lang="en-US" sz="1600" dirty="0"/>
              <a:t>Recommendation letter by the Faculty required</a:t>
            </a:r>
            <a:r>
              <a:rPr lang="sr-Cyrl-RS" sz="1600" dirty="0"/>
              <a:t>;</a:t>
            </a:r>
          </a:p>
          <a:p>
            <a:pPr>
              <a:buClr>
                <a:srgbClr val="ED7D31"/>
              </a:buClr>
            </a:pPr>
            <a:r>
              <a:rPr lang="en-US" sz="1600" dirty="0"/>
              <a:t>English language knowledge and basic computer skills required</a:t>
            </a:r>
            <a:r>
              <a:rPr lang="sr-Cyrl-RS" sz="1600" dirty="0"/>
              <a:t>;</a:t>
            </a:r>
          </a:p>
          <a:p>
            <a:pPr>
              <a:buClr>
                <a:srgbClr val="ED7D31"/>
              </a:buClr>
            </a:pPr>
            <a:r>
              <a:rPr lang="en-US" sz="1600" dirty="0"/>
              <a:t>Specific terms for candidates determined by the City organization units</a:t>
            </a:r>
            <a:r>
              <a:rPr lang="sr-Cyrl-RS" sz="1600" dirty="0"/>
              <a:t>;</a:t>
            </a:r>
          </a:p>
          <a:p>
            <a:pPr>
              <a:buClr>
                <a:srgbClr val="ED7D31"/>
              </a:buClr>
            </a:pPr>
            <a:r>
              <a:rPr lang="en-US" sz="1600" dirty="0"/>
              <a:t>Possibility of transfer to another position, with student’s consent</a:t>
            </a:r>
            <a:endParaRPr lang="sr-Cyrl-RS" sz="1600" dirty="0"/>
          </a:p>
          <a:p>
            <a:pPr>
              <a:buClr>
                <a:srgbClr val="ED7D31"/>
              </a:buClr>
            </a:pPr>
            <a:r>
              <a:rPr lang="en-US" sz="1600" dirty="0"/>
              <a:t>Interviews with potential candidates, mentors</a:t>
            </a:r>
            <a:r>
              <a:rPr lang="sr-Cyrl-RS" sz="1600" dirty="0"/>
              <a:t>;</a:t>
            </a:r>
          </a:p>
          <a:p>
            <a:pPr marL="0" indent="0">
              <a:buNone/>
            </a:pPr>
            <a:endParaRPr lang="sr-Cyrl-RS" sz="2000" dirty="0"/>
          </a:p>
        </p:txBody>
      </p:sp>
    </p:spTree>
    <p:extLst>
      <p:ext uri="{BB962C8B-B14F-4D97-AF65-F5344CB8AC3E}">
        <p14:creationId xmlns:p14="http://schemas.microsoft.com/office/powerpoint/2010/main" val="305376181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4DD35E-5640-F382-FEAA-03FF349D5CFF}"/>
              </a:ext>
            </a:extLst>
          </p:cNvPr>
          <p:cNvSpPr>
            <a:spLocks noGrp="1"/>
          </p:cNvSpPr>
          <p:nvPr>
            <p:ph type="title"/>
          </p:nvPr>
        </p:nvSpPr>
        <p:spPr>
          <a:xfrm>
            <a:off x="390190" y="1262464"/>
            <a:ext cx="5536396" cy="4064628"/>
          </a:xfrm>
        </p:spPr>
        <p:txBody>
          <a:bodyPr>
            <a:normAutofit/>
          </a:bodyPr>
          <a:lstStyle/>
          <a:p>
            <a:r>
              <a:rPr lang="en-US" b="1">
                <a:solidFill>
                  <a:schemeClr val="bg1"/>
                </a:solidFill>
              </a:rPr>
              <a:t>   How does it work</a:t>
            </a:r>
            <a:endParaRPr lang="sr-RS" b="1" dirty="0">
              <a:solidFill>
                <a:schemeClr val="bg1"/>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8117AAE-C8C6-A859-C6DE-B29894F57004}"/>
              </a:ext>
            </a:extLst>
          </p:cNvPr>
          <p:cNvSpPr>
            <a:spLocks noGrp="1"/>
          </p:cNvSpPr>
          <p:nvPr>
            <p:ph idx="1"/>
          </p:nvPr>
        </p:nvSpPr>
        <p:spPr>
          <a:xfrm>
            <a:off x="5370153" y="2069437"/>
            <a:ext cx="5536397" cy="2682073"/>
          </a:xfrm>
        </p:spPr>
        <p:txBody>
          <a:bodyPr>
            <a:normAutofit/>
          </a:bodyPr>
          <a:lstStyle/>
          <a:p>
            <a:pPr>
              <a:buClr>
                <a:srgbClr val="ED7D31"/>
              </a:buClr>
            </a:pPr>
            <a:r>
              <a:rPr lang="en-US" sz="1600" dirty="0"/>
              <a:t>Selected candidates are invited to sign a practicum contract</a:t>
            </a:r>
            <a:r>
              <a:rPr lang="sr-Cyrl-RS" sz="1600" dirty="0"/>
              <a:t>;</a:t>
            </a:r>
          </a:p>
          <a:p>
            <a:pPr>
              <a:buClr>
                <a:srgbClr val="ED7D31"/>
              </a:buClr>
            </a:pPr>
            <a:r>
              <a:rPr lang="en-US" sz="1600" dirty="0"/>
              <a:t>Certificate receiving ceremony upon the completion of the practicum</a:t>
            </a:r>
            <a:r>
              <a:rPr lang="sr-Cyrl-RS" sz="1600" dirty="0"/>
              <a:t>;</a:t>
            </a:r>
          </a:p>
          <a:p>
            <a:pPr>
              <a:buClr>
                <a:srgbClr val="ED7D31"/>
              </a:buClr>
            </a:pPr>
            <a:r>
              <a:rPr lang="en-US" sz="1600" dirty="0"/>
              <a:t>The project was initiated in </a:t>
            </a:r>
            <a:r>
              <a:rPr lang="sr-Cyrl-RS" sz="1600" dirty="0"/>
              <a:t>2010</a:t>
            </a:r>
            <a:r>
              <a:rPr lang="en-US" sz="1600" dirty="0"/>
              <a:t> but temporarily suspended in </a:t>
            </a:r>
            <a:r>
              <a:rPr lang="sr-Cyrl-RS" sz="1600" dirty="0"/>
              <a:t>2020</a:t>
            </a:r>
            <a:r>
              <a:rPr lang="en-US" sz="1600" dirty="0"/>
              <a:t> and</a:t>
            </a:r>
            <a:r>
              <a:rPr lang="sr-Cyrl-RS" sz="1600" dirty="0"/>
              <a:t> 2021</a:t>
            </a:r>
            <a:r>
              <a:rPr lang="en-US" sz="1600" dirty="0"/>
              <a:t> due to the epidemic situation</a:t>
            </a:r>
            <a:r>
              <a:rPr lang="sr-Cyrl-RS" sz="1600" dirty="0"/>
              <a:t>;</a:t>
            </a:r>
          </a:p>
          <a:p>
            <a:pPr>
              <a:buClr>
                <a:srgbClr val="ED7D31"/>
              </a:buClr>
            </a:pPr>
            <a:r>
              <a:rPr lang="en-US" sz="1600" dirty="0"/>
              <a:t>In 2019 the program was completed by 63 students</a:t>
            </a:r>
            <a:r>
              <a:rPr lang="sr-Cyrl-RS" sz="1600" dirty="0"/>
              <a:t>;</a:t>
            </a:r>
          </a:p>
          <a:p>
            <a:pPr>
              <a:buClr>
                <a:srgbClr val="ED7D31"/>
              </a:buClr>
            </a:pPr>
            <a:r>
              <a:rPr lang="en-US" sz="1600" dirty="0"/>
              <a:t>In </a:t>
            </a:r>
            <a:r>
              <a:rPr lang="sr-Cyrl-RS" sz="1600" dirty="0"/>
              <a:t>2022</a:t>
            </a:r>
            <a:r>
              <a:rPr lang="en-US" sz="1600" dirty="0"/>
              <a:t> the initial program was completed by 57 students and 15 of them w</a:t>
            </a:r>
            <a:r>
              <a:rPr lang="sr-Cyrl-RS" sz="1600" dirty="0"/>
              <a:t>е</a:t>
            </a:r>
            <a:r>
              <a:rPr lang="en-US" sz="1600" dirty="0"/>
              <a:t>re granted a three months extension</a:t>
            </a:r>
            <a:r>
              <a:rPr lang="sr-Cyrl-RS" sz="1600" dirty="0"/>
              <a:t>;</a:t>
            </a:r>
          </a:p>
          <a:p>
            <a:endParaRPr lang="sr-Cyrl-RS" sz="2000" dirty="0"/>
          </a:p>
          <a:p>
            <a:endParaRPr lang="sr-Cyrl-RS" sz="2000" dirty="0"/>
          </a:p>
          <a:p>
            <a:endParaRPr lang="sr-RS" sz="2000" dirty="0"/>
          </a:p>
        </p:txBody>
      </p:sp>
    </p:spTree>
    <p:extLst>
      <p:ext uri="{BB962C8B-B14F-4D97-AF65-F5344CB8AC3E}">
        <p14:creationId xmlns:p14="http://schemas.microsoft.com/office/powerpoint/2010/main" val="368461070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5" name="Rectangle 94">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16556-AF15-DD4B-6F7A-FF3189A786FA}"/>
              </a:ext>
            </a:extLst>
          </p:cNvPr>
          <p:cNvSpPr>
            <a:spLocks noGrp="1"/>
          </p:cNvSpPr>
          <p:nvPr>
            <p:ph type="title"/>
          </p:nvPr>
        </p:nvSpPr>
        <p:spPr>
          <a:xfrm>
            <a:off x="838200" y="365125"/>
            <a:ext cx="5558489" cy="1325563"/>
          </a:xfrm>
        </p:spPr>
        <p:txBody>
          <a:bodyPr>
            <a:normAutofit/>
          </a:bodyPr>
          <a:lstStyle/>
          <a:p>
            <a:r>
              <a:rPr lang="en-US" b="1" dirty="0">
                <a:solidFill>
                  <a:srgbClr val="ED7D31"/>
                </a:solidFill>
              </a:rPr>
              <a:t>Conclusion</a:t>
            </a:r>
            <a:endParaRPr lang="sr-RS" b="1" dirty="0">
              <a:solidFill>
                <a:srgbClr val="ED7D31"/>
              </a:solidFill>
            </a:endParaRPr>
          </a:p>
        </p:txBody>
      </p:sp>
      <p:sp>
        <p:nvSpPr>
          <p:cNvPr id="97" name="Freeform: Shape 96">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384CCF9-26C8-8E2B-637D-4782540356E2}"/>
              </a:ext>
            </a:extLst>
          </p:cNvPr>
          <p:cNvSpPr>
            <a:spLocks noGrp="1"/>
          </p:cNvSpPr>
          <p:nvPr>
            <p:ph idx="1"/>
          </p:nvPr>
        </p:nvSpPr>
        <p:spPr>
          <a:xfrm>
            <a:off x="838200" y="1825625"/>
            <a:ext cx="5558489" cy="4351338"/>
          </a:xfrm>
        </p:spPr>
        <p:txBody>
          <a:bodyPr>
            <a:normAutofit/>
          </a:bodyPr>
          <a:lstStyle/>
          <a:p>
            <a:pPr>
              <a:buClr>
                <a:srgbClr val="ED7D31"/>
              </a:buClr>
            </a:pPr>
            <a:r>
              <a:rPr lang="en-US" sz="2000" dirty="0"/>
              <a:t>Since the BG Practicum program was initiated more that 2000 students from 26 Faculties of Belgrade University have obtained their first professional experience in the Institutions founded by the City of Belgrade</a:t>
            </a:r>
            <a:r>
              <a:rPr lang="ru-RU" sz="2000" dirty="0"/>
              <a:t>;</a:t>
            </a:r>
          </a:p>
          <a:p>
            <a:pPr>
              <a:buClr>
                <a:srgbClr val="ED7D31"/>
              </a:buClr>
            </a:pPr>
            <a:r>
              <a:rPr lang="en-US" sz="2000" dirty="0"/>
              <a:t>The Faculties of Belgrade University recognize BG practicum program as a significant extra curriculum activity that can be included in Diploma Supplement and for which additional ECTS (European Credit Transfer System) points can be awarded or as a mandatory student practicum which has been a part of academic program since the academic year 2013/2014.</a:t>
            </a:r>
          </a:p>
        </p:txBody>
      </p:sp>
      <p:sp>
        <p:nvSpPr>
          <p:cNvPr id="99" name="Oval 98">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Block Arc 100">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3" name="Freeform: Shape 102">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05" name="Straight Connector 104">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07" name="Freeform: Shape 106">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09" name="Arc 108">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1" name="Freeform: Shape 110">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249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0">
            <a:extLst>
              <a:ext uri="{FF2B5EF4-FFF2-40B4-BE49-F238E27FC236}">
                <a16:creationId xmlns:a16="http://schemas.microsoft.com/office/drawing/2014/main" id="{6A84B152-3496-4C52-AF08-97AFFC09D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0" name="Freeform: Shape 42">
            <a:extLst>
              <a:ext uri="{FF2B5EF4-FFF2-40B4-BE49-F238E27FC236}">
                <a16:creationId xmlns:a16="http://schemas.microsoft.com/office/drawing/2014/main" id="{6B2ADB95-0FA3-4BD7-A8AC-89D014A8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0E92A5F-BAD3-B9EF-35BA-9D019BABD17B}"/>
              </a:ext>
            </a:extLst>
          </p:cNvPr>
          <p:cNvSpPr>
            <a:spLocks noGrp="1"/>
          </p:cNvSpPr>
          <p:nvPr>
            <p:ph idx="1"/>
          </p:nvPr>
        </p:nvSpPr>
        <p:spPr>
          <a:xfrm>
            <a:off x="655395" y="1750747"/>
            <a:ext cx="6105441" cy="1384727"/>
          </a:xfrm>
        </p:spPr>
        <p:txBody>
          <a:bodyPr>
            <a:noAutofit/>
          </a:bodyPr>
          <a:lstStyle/>
          <a:p>
            <a:pPr marL="0" indent="0">
              <a:buNone/>
            </a:pPr>
            <a:endParaRPr lang="sr-Cyrl-RS" sz="3200" dirty="0">
              <a:solidFill>
                <a:srgbClr val="ED7D31"/>
              </a:solidFill>
            </a:endParaRPr>
          </a:p>
          <a:p>
            <a:pPr marL="0" indent="0" algn="ctr">
              <a:buNone/>
            </a:pPr>
            <a:r>
              <a:rPr lang="en-US" sz="3200" b="1" dirty="0">
                <a:solidFill>
                  <a:srgbClr val="ED7D31"/>
                </a:solidFill>
              </a:rPr>
              <a:t>THANK YOU FOR YOUR ATTENTION</a:t>
            </a:r>
            <a:endParaRPr lang="sr-RS" sz="3200" b="1" dirty="0">
              <a:solidFill>
                <a:srgbClr val="ED7D31"/>
              </a:solidFill>
            </a:endParaRPr>
          </a:p>
        </p:txBody>
      </p:sp>
      <p:sp>
        <p:nvSpPr>
          <p:cNvPr id="52" name="Oval 44">
            <a:extLst>
              <a:ext uri="{FF2B5EF4-FFF2-40B4-BE49-F238E27FC236}">
                <a16:creationId xmlns:a16="http://schemas.microsoft.com/office/drawing/2014/main" id="{C924DBCE-E731-4B22-8181-A39C1D862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630884" cy="630884"/>
          </a:xfrm>
          <a:prstGeom prst="ellipse">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4CBF9756-6AC8-4C65-84DF-56FBFFA1D8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0227"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2D385988-EAAF-4C27-AF8A-2BFBECAF3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51" name="Straight Connector 50">
            <a:extLst>
              <a:ext uri="{FF2B5EF4-FFF2-40B4-BE49-F238E27FC236}">
                <a16:creationId xmlns:a16="http://schemas.microsoft.com/office/drawing/2014/main" id="{43621FD4-D14D-45D5-9A57-9A2DE5EA59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53" name="Freeform: Shape 52">
            <a:extLst>
              <a:ext uri="{FF2B5EF4-FFF2-40B4-BE49-F238E27FC236}">
                <a16:creationId xmlns:a16="http://schemas.microsoft.com/office/drawing/2014/main" id="{B621D332-7329-4994-8836-C429A51B7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2D20F754-35A9-4508-BE3C-C59996D143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pic>
        <p:nvPicPr>
          <p:cNvPr id="5" name="Picture 4">
            <a:extLst>
              <a:ext uri="{FF2B5EF4-FFF2-40B4-BE49-F238E27FC236}">
                <a16:creationId xmlns:a16="http://schemas.microsoft.com/office/drawing/2014/main" id="{B3E41CB3-ED19-A3BF-A62A-E62F6A89453C}"/>
              </a:ext>
            </a:extLst>
          </p:cNvPr>
          <p:cNvPicPr>
            <a:picLocks noChangeAspect="1"/>
          </p:cNvPicPr>
          <p:nvPr/>
        </p:nvPicPr>
        <p:blipFill rotWithShape="1">
          <a:blip r:embed="rId2"/>
          <a:srcRect b="10885"/>
          <a:stretch/>
        </p:blipFill>
        <p:spPr>
          <a:xfrm>
            <a:off x="8015693" y="1300072"/>
            <a:ext cx="3680384" cy="3705286"/>
          </a:xfrm>
          <a:prstGeom prst="rect">
            <a:avLst/>
          </a:prstGeom>
        </p:spPr>
      </p:pic>
      <p:pic>
        <p:nvPicPr>
          <p:cNvPr id="6" name="Picture 5" descr="A picture containing text, clipart&#10;&#10;Description automatically generated">
            <a:extLst>
              <a:ext uri="{FF2B5EF4-FFF2-40B4-BE49-F238E27FC236}">
                <a16:creationId xmlns:a16="http://schemas.microsoft.com/office/drawing/2014/main" id="{C1980F26-B9C0-E142-AFF0-B63750449D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786" y="3819681"/>
            <a:ext cx="5191829" cy="1287573"/>
          </a:xfrm>
          <a:prstGeom prst="rect">
            <a:avLst/>
          </a:prstGeom>
        </p:spPr>
      </p:pic>
    </p:spTree>
    <p:extLst>
      <p:ext uri="{BB962C8B-B14F-4D97-AF65-F5344CB8AC3E}">
        <p14:creationId xmlns:p14="http://schemas.microsoft.com/office/powerpoint/2010/main" val="147935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345</Words>
  <Application>Microsoft Office PowerPoint</Application>
  <PresentationFormat>Breitbild</PresentationFormat>
  <Paragraphs>34</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 Theme</vt:lpstr>
      <vt:lpstr>PowerPoint-Präsentation</vt:lpstr>
      <vt:lpstr>Participants</vt:lpstr>
      <vt:lpstr>What, who, how</vt:lpstr>
      <vt:lpstr>General application terms</vt:lpstr>
      <vt:lpstr>   How does it work</vt:lpstr>
      <vt:lpstr>Conclusion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Zoran Reljin</dc:creator>
  <cp:lastModifiedBy>Gangl Ursula</cp:lastModifiedBy>
  <cp:revision>25</cp:revision>
  <dcterms:created xsi:type="dcterms:W3CDTF">2023-03-08T09:52:28Z</dcterms:created>
  <dcterms:modified xsi:type="dcterms:W3CDTF">2023-03-27T08:40:06Z</dcterms:modified>
</cp:coreProperties>
</file>