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707" r:id="rId2"/>
    <p:sldMasterId id="2147483672" r:id="rId3"/>
    <p:sldMasterId id="2147483687" r:id="rId4"/>
    <p:sldMasterId id="2147483692" r:id="rId5"/>
    <p:sldMasterId id="2147483697" r:id="rId6"/>
    <p:sldMasterId id="2147483702" r:id="rId7"/>
  </p:sldMasterIdLst>
  <p:notesMasterIdLst>
    <p:notesMasterId r:id="rId14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Wiener Melange Extra Bold" panose="020B0802020209020204" pitchFamily="34" charset="0"/>
      <p:bold r:id="rId19"/>
    </p:embeddedFont>
    <p:embeddedFont>
      <p:font typeface="Wiener Melange" panose="020B0502020209020204" pitchFamily="34" charset="0"/>
      <p:regular r:id="rId20"/>
      <p:bold r:id="rId2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DCD"/>
    <a:srgbClr val="F3F1EF"/>
    <a:srgbClr val="F8EFBD"/>
    <a:srgbClr val="DFE5E2"/>
    <a:srgbClr val="C7BDC7"/>
    <a:srgbClr val="FFCED1"/>
    <a:srgbClr val="E6E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8" autoAdjust="0"/>
    <p:restoredTop sz="94701" autoAdjust="0"/>
  </p:normalViewPr>
  <p:slideViewPr>
    <p:cSldViewPr snapToGrid="0" snapToObjects="1">
      <p:cViewPr varScale="1">
        <p:scale>
          <a:sx n="57" d="100"/>
          <a:sy n="57" d="100"/>
        </p:scale>
        <p:origin x="715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55F9E-01DA-4647-9A97-887EA937F040}" type="datetimeFigureOut">
              <a:rPr lang="es-ES" smtClean="0"/>
              <a:t>13/06/2019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87862-7DB5-A340-9FE7-27DFF7001A1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27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F62C2-B408-DE42-A8BE-D5B8DDB74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Index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56AA8-C2EB-3948-8240-0DBAED46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3A9999-E9A3-AC49-907F-8FB71EDB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8E23-04B3-3D49-B751-244912192C4F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E6C5305-AB5B-AC4C-8D91-BF1411580D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8425" y="2079244"/>
            <a:ext cx="8640000" cy="2740406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GB" noProof="0"/>
              <a:t>This is chapter 1
This is chapter 2
This is chapter 3
This is chapter 4
This is chapter 5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E2D77BFC-B87C-D441-A1FC-B6E3401800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2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F62C2-B408-DE42-A8BE-D5B8DDB74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56AA8-C2EB-3948-8240-0DBAED46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3A9999-E9A3-AC49-907F-8FB71EDB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8E23-04B3-3D49-B751-244912192C4F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A1000A08-2FE2-6341-B615-258F5EFBD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621857"/>
            <a:ext cx="11522075" cy="23617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Subtitle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FEC2F043-F109-474B-BCC4-4C58ABFC5A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24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059B226-8F14-D843-9238-12B0C7F16094}"/>
              </a:ext>
            </a:extLst>
          </p:cNvPr>
          <p:cNvSpPr/>
          <p:nvPr userDrawn="1"/>
        </p:nvSpPr>
        <p:spPr>
          <a:xfrm>
            <a:off x="0" y="1"/>
            <a:ext cx="11185730" cy="55134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901" y="2214563"/>
            <a:ext cx="6300000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7901" y="3665538"/>
            <a:ext cx="6300000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pic>
        <p:nvPicPr>
          <p:cNvPr id="36" name="Gráfico 35">
            <a:extLst>
              <a:ext uri="{FF2B5EF4-FFF2-40B4-BE49-F238E27FC236}">
                <a16:creationId xmlns:a16="http://schemas.microsoft.com/office/drawing/2014/main" id="{77D78BA8-E45A-2E46-A569-0E5B87D8A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4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059B226-8F14-D843-9238-12B0C7F16094}"/>
              </a:ext>
            </a:extLst>
          </p:cNvPr>
          <p:cNvSpPr/>
          <p:nvPr userDrawn="1"/>
        </p:nvSpPr>
        <p:spPr>
          <a:xfrm>
            <a:off x="0" y="1"/>
            <a:ext cx="11185730" cy="55134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901" y="2214563"/>
            <a:ext cx="6300000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7901" y="3665538"/>
            <a:ext cx="6300000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pic>
        <p:nvPicPr>
          <p:cNvPr id="28" name="Gráfico 27">
            <a:extLst>
              <a:ext uri="{FF2B5EF4-FFF2-40B4-BE49-F238E27FC236}">
                <a16:creationId xmlns:a16="http://schemas.microsoft.com/office/drawing/2014/main" id="{0E6F785B-0EE3-0442-96E0-5D0131D4EE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8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9E72F303-0445-1145-B348-9435E605E9E0}"/>
              </a:ext>
            </a:extLst>
          </p:cNvPr>
          <p:cNvSpPr/>
          <p:nvPr userDrawn="1"/>
        </p:nvSpPr>
        <p:spPr>
          <a:xfrm>
            <a:off x="3486912" y="1389889"/>
            <a:ext cx="7698818" cy="41235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4957" y="2210499"/>
            <a:ext cx="6198343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4957" y="3661474"/>
            <a:ext cx="6198343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08DB2FC7-EFDE-A24B-B347-D417F6C07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1185728" cy="5515524"/>
          </a:xfrm>
          <a:custGeom>
            <a:avLst/>
            <a:gdLst>
              <a:gd name="connsiteX0" fmla="*/ 0 w 11185728"/>
              <a:gd name="connsiteY0" fmla="*/ 0 h 5515524"/>
              <a:gd name="connsiteX1" fmla="*/ 11185728 w 11185728"/>
              <a:gd name="connsiteY1" fmla="*/ 0 h 5515524"/>
              <a:gd name="connsiteX2" fmla="*/ 11185728 w 11185728"/>
              <a:gd name="connsiteY2" fmla="*/ 1389888 h 5515524"/>
              <a:gd name="connsiteX3" fmla="*/ 3486911 w 11185728"/>
              <a:gd name="connsiteY3" fmla="*/ 1389888 h 5515524"/>
              <a:gd name="connsiteX4" fmla="*/ 3486911 w 11185728"/>
              <a:gd name="connsiteY4" fmla="*/ 5515524 h 5515524"/>
              <a:gd name="connsiteX5" fmla="*/ 0 w 11185728"/>
              <a:gd name="connsiteY5" fmla="*/ 5515524 h 551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5728" h="5515524">
                <a:moveTo>
                  <a:pt x="0" y="0"/>
                </a:moveTo>
                <a:lnTo>
                  <a:pt x="11185728" y="0"/>
                </a:lnTo>
                <a:lnTo>
                  <a:pt x="11185728" y="1389888"/>
                </a:lnTo>
                <a:lnTo>
                  <a:pt x="3486911" y="1389888"/>
                </a:lnTo>
                <a:lnTo>
                  <a:pt x="3486911" y="5515524"/>
                </a:lnTo>
                <a:lnTo>
                  <a:pt x="0" y="5515524"/>
                </a:lnTo>
                <a:close/>
              </a:path>
            </a:pathLst>
          </a:custGeom>
        </p:spPr>
        <p:txBody>
          <a:bodyPr wrap="square" lIns="360000" tIns="360000" rIns="360000" bIns="360000" anchor="t" anchorCtr="0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09D0ABDD-F441-D544-A21A-18081DAA1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97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rgbClr val="E6E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900" y="2214563"/>
            <a:ext cx="8640651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Chapter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7900" y="3665538"/>
            <a:ext cx="8640651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Chapter subtitle</a:t>
            </a:r>
          </a:p>
        </p:txBody>
      </p:sp>
      <p:sp>
        <p:nvSpPr>
          <p:cNvPr id="38" name="Marcador de pie de página 4">
            <a:extLst>
              <a:ext uri="{FF2B5EF4-FFF2-40B4-BE49-F238E27FC236}">
                <a16:creationId xmlns:a16="http://schemas.microsoft.com/office/drawing/2014/main" id="{5582B664-FAB2-AA40-8699-0ACA59D3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2493" y="6341416"/>
            <a:ext cx="7396057" cy="19020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9" name="Marcador de número de diapositiva 5">
            <a:extLst>
              <a:ext uri="{FF2B5EF4-FFF2-40B4-BE49-F238E27FC236}">
                <a16:creationId xmlns:a16="http://schemas.microsoft.com/office/drawing/2014/main" id="{37EAD4FB-9AA0-AE49-BFCF-5DA18D6F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4264" y="6341416"/>
            <a:ext cx="857536" cy="168275"/>
          </a:xfrm>
        </p:spPr>
        <p:txBody>
          <a:bodyPr/>
          <a:lstStyle/>
          <a:p>
            <a:fld id="{6DD58E23-04B3-3D49-B751-244912192C4F}" type="slidenum">
              <a:rPr lang="en-GB" noProof="0" smtClean="0"/>
              <a:t>‹Nr.›</a:t>
            </a:fld>
            <a:endParaRPr lang="en-GB" noProof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B9F9182E-702A-624E-AFD9-D8B70DE1FD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27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95D87105-807F-DA42-8003-6571F6AB1064}"/>
              </a:ext>
            </a:extLst>
          </p:cNvPr>
          <p:cNvSpPr/>
          <p:nvPr userDrawn="1"/>
        </p:nvSpPr>
        <p:spPr>
          <a:xfrm>
            <a:off x="3486912" y="1389889"/>
            <a:ext cx="7698818" cy="41235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4957" y="1901952"/>
            <a:ext cx="6198343" cy="911352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Thanks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08DB2FC7-EFDE-A24B-B347-D417F6C07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1185728" cy="5515524"/>
          </a:xfrm>
          <a:custGeom>
            <a:avLst/>
            <a:gdLst>
              <a:gd name="connsiteX0" fmla="*/ 0 w 11185728"/>
              <a:gd name="connsiteY0" fmla="*/ 0 h 5515524"/>
              <a:gd name="connsiteX1" fmla="*/ 11185728 w 11185728"/>
              <a:gd name="connsiteY1" fmla="*/ 0 h 5515524"/>
              <a:gd name="connsiteX2" fmla="*/ 11185728 w 11185728"/>
              <a:gd name="connsiteY2" fmla="*/ 1389888 h 5515524"/>
              <a:gd name="connsiteX3" fmla="*/ 3486911 w 11185728"/>
              <a:gd name="connsiteY3" fmla="*/ 1389888 h 5515524"/>
              <a:gd name="connsiteX4" fmla="*/ 3486911 w 11185728"/>
              <a:gd name="connsiteY4" fmla="*/ 5515524 h 5515524"/>
              <a:gd name="connsiteX5" fmla="*/ 0 w 11185728"/>
              <a:gd name="connsiteY5" fmla="*/ 5515524 h 551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5728" h="5515524">
                <a:moveTo>
                  <a:pt x="0" y="0"/>
                </a:moveTo>
                <a:lnTo>
                  <a:pt x="11185728" y="0"/>
                </a:lnTo>
                <a:lnTo>
                  <a:pt x="11185728" y="1389888"/>
                </a:lnTo>
                <a:lnTo>
                  <a:pt x="3486911" y="1389888"/>
                </a:lnTo>
                <a:lnTo>
                  <a:pt x="3486911" y="5515524"/>
                </a:lnTo>
                <a:lnTo>
                  <a:pt x="0" y="5515524"/>
                </a:lnTo>
                <a:close/>
              </a:path>
            </a:pathLst>
          </a:custGeom>
        </p:spPr>
        <p:txBody>
          <a:bodyPr wrap="square" lIns="360000" tIns="360000" rIns="360000" bIns="360000" anchor="t" anchorCtr="0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94113D86-AA88-0B4F-B0D4-AB27AE45F4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85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059B226-8F14-D843-9238-12B0C7F16094}"/>
              </a:ext>
            </a:extLst>
          </p:cNvPr>
          <p:cNvSpPr/>
          <p:nvPr userDrawn="1"/>
        </p:nvSpPr>
        <p:spPr>
          <a:xfrm>
            <a:off x="0" y="1"/>
            <a:ext cx="11185730" cy="55134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901" y="2214563"/>
            <a:ext cx="6300000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7901" y="3665538"/>
            <a:ext cx="6300000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pic>
        <p:nvPicPr>
          <p:cNvPr id="36" name="Gráfico 35">
            <a:extLst>
              <a:ext uri="{FF2B5EF4-FFF2-40B4-BE49-F238E27FC236}">
                <a16:creationId xmlns:a16="http://schemas.microsoft.com/office/drawing/2014/main" id="{77D78BA8-E45A-2E46-A569-0E5B87D8A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02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9E72F303-0445-1145-B348-9435E605E9E0}"/>
              </a:ext>
            </a:extLst>
          </p:cNvPr>
          <p:cNvSpPr/>
          <p:nvPr userDrawn="1"/>
        </p:nvSpPr>
        <p:spPr>
          <a:xfrm>
            <a:off x="3486912" y="1389889"/>
            <a:ext cx="7698818" cy="4123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4957" y="2210499"/>
            <a:ext cx="6198343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4957" y="3661474"/>
            <a:ext cx="6198343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08DB2FC7-EFDE-A24B-B347-D417F6C07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1185728" cy="5515524"/>
          </a:xfrm>
          <a:custGeom>
            <a:avLst/>
            <a:gdLst>
              <a:gd name="connsiteX0" fmla="*/ 0 w 11185728"/>
              <a:gd name="connsiteY0" fmla="*/ 0 h 5515524"/>
              <a:gd name="connsiteX1" fmla="*/ 11185728 w 11185728"/>
              <a:gd name="connsiteY1" fmla="*/ 0 h 5515524"/>
              <a:gd name="connsiteX2" fmla="*/ 11185728 w 11185728"/>
              <a:gd name="connsiteY2" fmla="*/ 1389888 h 5515524"/>
              <a:gd name="connsiteX3" fmla="*/ 3486911 w 11185728"/>
              <a:gd name="connsiteY3" fmla="*/ 1389888 h 5515524"/>
              <a:gd name="connsiteX4" fmla="*/ 3486911 w 11185728"/>
              <a:gd name="connsiteY4" fmla="*/ 5515524 h 5515524"/>
              <a:gd name="connsiteX5" fmla="*/ 0 w 11185728"/>
              <a:gd name="connsiteY5" fmla="*/ 5515524 h 551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5728" h="5515524">
                <a:moveTo>
                  <a:pt x="0" y="0"/>
                </a:moveTo>
                <a:lnTo>
                  <a:pt x="11185728" y="0"/>
                </a:lnTo>
                <a:lnTo>
                  <a:pt x="11185728" y="1389888"/>
                </a:lnTo>
                <a:lnTo>
                  <a:pt x="3486911" y="1389888"/>
                </a:lnTo>
                <a:lnTo>
                  <a:pt x="3486911" y="5515524"/>
                </a:lnTo>
                <a:lnTo>
                  <a:pt x="0" y="5515524"/>
                </a:lnTo>
                <a:close/>
              </a:path>
            </a:pathLst>
          </a:custGeom>
        </p:spPr>
        <p:txBody>
          <a:bodyPr wrap="square" lIns="360000" tIns="360000" rIns="360000" bIns="360000" anchor="t" anchorCtr="0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F4569468-A482-3443-9678-148B342D1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rgbClr val="FFC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900" y="2214563"/>
            <a:ext cx="8640651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Chapter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7900" y="3665538"/>
            <a:ext cx="8640651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Chapter subtitle</a:t>
            </a:r>
          </a:p>
        </p:txBody>
      </p:sp>
      <p:sp>
        <p:nvSpPr>
          <p:cNvPr id="38" name="Marcador de pie de página 4">
            <a:extLst>
              <a:ext uri="{FF2B5EF4-FFF2-40B4-BE49-F238E27FC236}">
                <a16:creationId xmlns:a16="http://schemas.microsoft.com/office/drawing/2014/main" id="{5582B664-FAB2-AA40-8699-0ACA59D3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2493" y="6341416"/>
            <a:ext cx="7396057" cy="19020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9" name="Marcador de número de diapositiva 5">
            <a:extLst>
              <a:ext uri="{FF2B5EF4-FFF2-40B4-BE49-F238E27FC236}">
                <a16:creationId xmlns:a16="http://schemas.microsoft.com/office/drawing/2014/main" id="{37EAD4FB-9AA0-AE49-BFCF-5DA18D6F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4264" y="6341416"/>
            <a:ext cx="857536" cy="168275"/>
          </a:xfrm>
        </p:spPr>
        <p:txBody>
          <a:bodyPr/>
          <a:lstStyle/>
          <a:p>
            <a:fld id="{6DD58E23-04B3-3D49-B751-244912192C4F}" type="slidenum">
              <a:rPr lang="en-GB" noProof="0" smtClean="0"/>
              <a:t>‹Nr.›</a:t>
            </a:fld>
            <a:endParaRPr lang="en-GB" noProof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FB0B1DEB-FB28-3549-BEF9-7CF311CBBC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63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95D87105-807F-DA42-8003-6571F6AB1064}"/>
              </a:ext>
            </a:extLst>
          </p:cNvPr>
          <p:cNvSpPr/>
          <p:nvPr userDrawn="1"/>
        </p:nvSpPr>
        <p:spPr>
          <a:xfrm>
            <a:off x="3486912" y="1389889"/>
            <a:ext cx="7698818" cy="41235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4957" y="1901952"/>
            <a:ext cx="6198343" cy="911352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Thanks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08DB2FC7-EFDE-A24B-B347-D417F6C07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1185728" cy="5515524"/>
          </a:xfrm>
          <a:custGeom>
            <a:avLst/>
            <a:gdLst>
              <a:gd name="connsiteX0" fmla="*/ 0 w 11185728"/>
              <a:gd name="connsiteY0" fmla="*/ 0 h 5515524"/>
              <a:gd name="connsiteX1" fmla="*/ 11185728 w 11185728"/>
              <a:gd name="connsiteY1" fmla="*/ 0 h 5515524"/>
              <a:gd name="connsiteX2" fmla="*/ 11185728 w 11185728"/>
              <a:gd name="connsiteY2" fmla="*/ 1389888 h 5515524"/>
              <a:gd name="connsiteX3" fmla="*/ 3486911 w 11185728"/>
              <a:gd name="connsiteY3" fmla="*/ 1389888 h 5515524"/>
              <a:gd name="connsiteX4" fmla="*/ 3486911 w 11185728"/>
              <a:gd name="connsiteY4" fmla="*/ 5515524 h 5515524"/>
              <a:gd name="connsiteX5" fmla="*/ 0 w 11185728"/>
              <a:gd name="connsiteY5" fmla="*/ 5515524 h 551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5728" h="5515524">
                <a:moveTo>
                  <a:pt x="0" y="0"/>
                </a:moveTo>
                <a:lnTo>
                  <a:pt x="11185728" y="0"/>
                </a:lnTo>
                <a:lnTo>
                  <a:pt x="11185728" y="1389888"/>
                </a:lnTo>
                <a:lnTo>
                  <a:pt x="3486911" y="1389888"/>
                </a:lnTo>
                <a:lnTo>
                  <a:pt x="3486911" y="5515524"/>
                </a:lnTo>
                <a:lnTo>
                  <a:pt x="0" y="5515524"/>
                </a:lnTo>
                <a:close/>
              </a:path>
            </a:pathLst>
          </a:custGeom>
        </p:spPr>
        <p:txBody>
          <a:bodyPr wrap="square" lIns="360000" tIns="360000" rIns="360000" bIns="360000" anchor="t" anchorCtr="0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0CB2405F-C7F5-2742-BF29-7490F50E8D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4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F62C2-B408-DE42-A8BE-D5B8DDB74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56AA8-C2EB-3948-8240-0DBAED46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3A9999-E9A3-AC49-907F-8FB71EDB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8E23-04B3-3D49-B751-244912192C4F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A1000A08-2FE2-6341-B615-258F5EFBD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621857"/>
            <a:ext cx="11522075" cy="23617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Subtitle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id="{538D80D4-6D4E-734D-844F-0E15F7CC45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2" y="1978660"/>
            <a:ext cx="8640000" cy="27305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/>
            </a:lvl1pPr>
          </a:lstStyle>
          <a:p>
            <a:r>
              <a:rPr lang="en-GB" noProof="0"/>
              <a:t>Text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2F18E539-2387-4F45-AE45-CD7337C4E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96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059B226-8F14-D843-9238-12B0C7F16094}"/>
              </a:ext>
            </a:extLst>
          </p:cNvPr>
          <p:cNvSpPr/>
          <p:nvPr userDrawn="1"/>
        </p:nvSpPr>
        <p:spPr>
          <a:xfrm>
            <a:off x="0" y="1"/>
            <a:ext cx="11185730" cy="55134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901" y="2214563"/>
            <a:ext cx="6300000" cy="1316037"/>
          </a:xfr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7901" y="3665538"/>
            <a:ext cx="6300000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pic>
        <p:nvPicPr>
          <p:cNvPr id="36" name="Gráfico 35">
            <a:extLst>
              <a:ext uri="{FF2B5EF4-FFF2-40B4-BE49-F238E27FC236}">
                <a16:creationId xmlns:a16="http://schemas.microsoft.com/office/drawing/2014/main" id="{AC597948-B6F0-DA42-8944-8A7F82348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11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9E72F303-0445-1145-B348-9435E605E9E0}"/>
              </a:ext>
            </a:extLst>
          </p:cNvPr>
          <p:cNvSpPr/>
          <p:nvPr userDrawn="1"/>
        </p:nvSpPr>
        <p:spPr>
          <a:xfrm>
            <a:off x="3486912" y="1389889"/>
            <a:ext cx="7698818" cy="41235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4957" y="2210499"/>
            <a:ext cx="6198343" cy="1316037"/>
          </a:xfr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4957" y="3661474"/>
            <a:ext cx="6198343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08DB2FC7-EFDE-A24B-B347-D417F6C07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1185728" cy="5515524"/>
          </a:xfrm>
          <a:custGeom>
            <a:avLst/>
            <a:gdLst>
              <a:gd name="connsiteX0" fmla="*/ 0 w 11185728"/>
              <a:gd name="connsiteY0" fmla="*/ 0 h 5515524"/>
              <a:gd name="connsiteX1" fmla="*/ 11185728 w 11185728"/>
              <a:gd name="connsiteY1" fmla="*/ 0 h 5515524"/>
              <a:gd name="connsiteX2" fmla="*/ 11185728 w 11185728"/>
              <a:gd name="connsiteY2" fmla="*/ 1389888 h 5515524"/>
              <a:gd name="connsiteX3" fmla="*/ 3486911 w 11185728"/>
              <a:gd name="connsiteY3" fmla="*/ 1389888 h 5515524"/>
              <a:gd name="connsiteX4" fmla="*/ 3486911 w 11185728"/>
              <a:gd name="connsiteY4" fmla="*/ 5515524 h 5515524"/>
              <a:gd name="connsiteX5" fmla="*/ 0 w 11185728"/>
              <a:gd name="connsiteY5" fmla="*/ 5515524 h 551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5728" h="5515524">
                <a:moveTo>
                  <a:pt x="0" y="0"/>
                </a:moveTo>
                <a:lnTo>
                  <a:pt x="11185728" y="0"/>
                </a:lnTo>
                <a:lnTo>
                  <a:pt x="11185728" y="1389888"/>
                </a:lnTo>
                <a:lnTo>
                  <a:pt x="3486911" y="1389888"/>
                </a:lnTo>
                <a:lnTo>
                  <a:pt x="3486911" y="5515524"/>
                </a:lnTo>
                <a:lnTo>
                  <a:pt x="0" y="5515524"/>
                </a:lnTo>
                <a:close/>
              </a:path>
            </a:pathLst>
          </a:custGeom>
        </p:spPr>
        <p:txBody>
          <a:bodyPr wrap="square" lIns="360000" tIns="360000" rIns="360000" bIns="360000" anchor="t" anchorCtr="0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3B164B9B-E1A9-D445-A05E-5245E4BBB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04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rgbClr val="C7BD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900" y="2214563"/>
            <a:ext cx="8640651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Chapter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7900" y="3665538"/>
            <a:ext cx="8640651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Chapter subtitle</a:t>
            </a:r>
          </a:p>
        </p:txBody>
      </p:sp>
      <p:sp>
        <p:nvSpPr>
          <p:cNvPr id="38" name="Marcador de pie de página 4">
            <a:extLst>
              <a:ext uri="{FF2B5EF4-FFF2-40B4-BE49-F238E27FC236}">
                <a16:creationId xmlns:a16="http://schemas.microsoft.com/office/drawing/2014/main" id="{5582B664-FAB2-AA40-8699-0ACA59D3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2493" y="6341416"/>
            <a:ext cx="7396057" cy="19020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9" name="Marcador de número de diapositiva 5">
            <a:extLst>
              <a:ext uri="{FF2B5EF4-FFF2-40B4-BE49-F238E27FC236}">
                <a16:creationId xmlns:a16="http://schemas.microsoft.com/office/drawing/2014/main" id="{37EAD4FB-9AA0-AE49-BFCF-5DA18D6F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4264" y="6341416"/>
            <a:ext cx="857536" cy="168275"/>
          </a:xfrm>
        </p:spPr>
        <p:txBody>
          <a:bodyPr/>
          <a:lstStyle/>
          <a:p>
            <a:fld id="{6DD58E23-04B3-3D49-B751-244912192C4F}" type="slidenum">
              <a:rPr lang="en-GB" noProof="0" smtClean="0"/>
              <a:t>‹Nr.›</a:t>
            </a:fld>
            <a:endParaRPr lang="en-GB" noProof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215455CB-9F6D-DA46-914E-738786044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41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95D87105-807F-DA42-8003-6571F6AB1064}"/>
              </a:ext>
            </a:extLst>
          </p:cNvPr>
          <p:cNvSpPr/>
          <p:nvPr userDrawn="1"/>
        </p:nvSpPr>
        <p:spPr>
          <a:xfrm>
            <a:off x="3486912" y="1389889"/>
            <a:ext cx="7698818" cy="41235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4957" y="1901952"/>
            <a:ext cx="6198343" cy="911352"/>
          </a:xfr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Thanks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08DB2FC7-EFDE-A24B-B347-D417F6C07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1185728" cy="5515524"/>
          </a:xfrm>
          <a:custGeom>
            <a:avLst/>
            <a:gdLst>
              <a:gd name="connsiteX0" fmla="*/ 0 w 11185728"/>
              <a:gd name="connsiteY0" fmla="*/ 0 h 5515524"/>
              <a:gd name="connsiteX1" fmla="*/ 11185728 w 11185728"/>
              <a:gd name="connsiteY1" fmla="*/ 0 h 5515524"/>
              <a:gd name="connsiteX2" fmla="*/ 11185728 w 11185728"/>
              <a:gd name="connsiteY2" fmla="*/ 1389888 h 5515524"/>
              <a:gd name="connsiteX3" fmla="*/ 3486911 w 11185728"/>
              <a:gd name="connsiteY3" fmla="*/ 1389888 h 5515524"/>
              <a:gd name="connsiteX4" fmla="*/ 3486911 w 11185728"/>
              <a:gd name="connsiteY4" fmla="*/ 5515524 h 5515524"/>
              <a:gd name="connsiteX5" fmla="*/ 0 w 11185728"/>
              <a:gd name="connsiteY5" fmla="*/ 5515524 h 551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5728" h="5515524">
                <a:moveTo>
                  <a:pt x="0" y="0"/>
                </a:moveTo>
                <a:lnTo>
                  <a:pt x="11185728" y="0"/>
                </a:lnTo>
                <a:lnTo>
                  <a:pt x="11185728" y="1389888"/>
                </a:lnTo>
                <a:lnTo>
                  <a:pt x="3486911" y="1389888"/>
                </a:lnTo>
                <a:lnTo>
                  <a:pt x="3486911" y="5515524"/>
                </a:lnTo>
                <a:lnTo>
                  <a:pt x="0" y="5515524"/>
                </a:lnTo>
                <a:close/>
              </a:path>
            </a:pathLst>
          </a:custGeom>
        </p:spPr>
        <p:txBody>
          <a:bodyPr wrap="square" lIns="360000" tIns="360000" rIns="360000" bIns="360000" anchor="t" anchorCtr="0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AEFE3F44-6BF7-4947-9F58-7DF1E9A6E9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39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059B226-8F14-D843-9238-12B0C7F16094}"/>
              </a:ext>
            </a:extLst>
          </p:cNvPr>
          <p:cNvSpPr/>
          <p:nvPr userDrawn="1"/>
        </p:nvSpPr>
        <p:spPr>
          <a:xfrm>
            <a:off x="0" y="1"/>
            <a:ext cx="11185730" cy="55134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901" y="2214563"/>
            <a:ext cx="6300000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7901" y="3665538"/>
            <a:ext cx="6300000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pic>
        <p:nvPicPr>
          <p:cNvPr id="36" name="Gráfico 35">
            <a:extLst>
              <a:ext uri="{FF2B5EF4-FFF2-40B4-BE49-F238E27FC236}">
                <a16:creationId xmlns:a16="http://schemas.microsoft.com/office/drawing/2014/main" id="{7A952371-A342-CB4E-939C-2399676D02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00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9E72F303-0445-1145-B348-9435E605E9E0}"/>
              </a:ext>
            </a:extLst>
          </p:cNvPr>
          <p:cNvSpPr/>
          <p:nvPr userDrawn="1"/>
        </p:nvSpPr>
        <p:spPr>
          <a:xfrm>
            <a:off x="3486912" y="1389889"/>
            <a:ext cx="7698818" cy="41235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4957" y="2210499"/>
            <a:ext cx="6198343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4957" y="3661474"/>
            <a:ext cx="6198343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08DB2FC7-EFDE-A24B-B347-D417F6C07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1185728" cy="5515524"/>
          </a:xfrm>
          <a:custGeom>
            <a:avLst/>
            <a:gdLst>
              <a:gd name="connsiteX0" fmla="*/ 0 w 11185728"/>
              <a:gd name="connsiteY0" fmla="*/ 0 h 5515524"/>
              <a:gd name="connsiteX1" fmla="*/ 11185728 w 11185728"/>
              <a:gd name="connsiteY1" fmla="*/ 0 h 5515524"/>
              <a:gd name="connsiteX2" fmla="*/ 11185728 w 11185728"/>
              <a:gd name="connsiteY2" fmla="*/ 1389888 h 5515524"/>
              <a:gd name="connsiteX3" fmla="*/ 3486911 w 11185728"/>
              <a:gd name="connsiteY3" fmla="*/ 1389888 h 5515524"/>
              <a:gd name="connsiteX4" fmla="*/ 3486911 w 11185728"/>
              <a:gd name="connsiteY4" fmla="*/ 5515524 h 5515524"/>
              <a:gd name="connsiteX5" fmla="*/ 0 w 11185728"/>
              <a:gd name="connsiteY5" fmla="*/ 5515524 h 551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5728" h="5515524">
                <a:moveTo>
                  <a:pt x="0" y="0"/>
                </a:moveTo>
                <a:lnTo>
                  <a:pt x="11185728" y="0"/>
                </a:lnTo>
                <a:lnTo>
                  <a:pt x="11185728" y="1389888"/>
                </a:lnTo>
                <a:lnTo>
                  <a:pt x="3486911" y="1389888"/>
                </a:lnTo>
                <a:lnTo>
                  <a:pt x="3486911" y="5515524"/>
                </a:lnTo>
                <a:lnTo>
                  <a:pt x="0" y="5515524"/>
                </a:lnTo>
                <a:close/>
              </a:path>
            </a:pathLst>
          </a:custGeom>
        </p:spPr>
        <p:txBody>
          <a:bodyPr wrap="square" lIns="360000" tIns="360000" rIns="360000" bIns="360000" anchor="t" anchorCtr="0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54199626-E853-3C49-A428-48994A64BC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26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rgbClr val="CDE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900" y="2214563"/>
            <a:ext cx="8640651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Chapter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7900" y="3665538"/>
            <a:ext cx="8640651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Chapter subtitle</a:t>
            </a:r>
          </a:p>
        </p:txBody>
      </p:sp>
      <p:sp>
        <p:nvSpPr>
          <p:cNvPr id="38" name="Marcador de pie de página 4">
            <a:extLst>
              <a:ext uri="{FF2B5EF4-FFF2-40B4-BE49-F238E27FC236}">
                <a16:creationId xmlns:a16="http://schemas.microsoft.com/office/drawing/2014/main" id="{5582B664-FAB2-AA40-8699-0ACA59D3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2493" y="6341416"/>
            <a:ext cx="7396057" cy="19020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9" name="Marcador de número de diapositiva 5">
            <a:extLst>
              <a:ext uri="{FF2B5EF4-FFF2-40B4-BE49-F238E27FC236}">
                <a16:creationId xmlns:a16="http://schemas.microsoft.com/office/drawing/2014/main" id="{37EAD4FB-9AA0-AE49-BFCF-5DA18D6F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4264" y="6341416"/>
            <a:ext cx="857536" cy="168275"/>
          </a:xfrm>
        </p:spPr>
        <p:txBody>
          <a:bodyPr/>
          <a:lstStyle/>
          <a:p>
            <a:fld id="{6DD58E23-04B3-3D49-B751-244912192C4F}" type="slidenum">
              <a:rPr lang="en-GB" noProof="0" smtClean="0"/>
              <a:t>‹Nr.›</a:t>
            </a:fld>
            <a:endParaRPr lang="en-GB" noProof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2769E8AE-7EFC-954C-A870-AEB1AFF83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55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95D87105-807F-DA42-8003-6571F6AB1064}"/>
              </a:ext>
            </a:extLst>
          </p:cNvPr>
          <p:cNvSpPr/>
          <p:nvPr userDrawn="1"/>
        </p:nvSpPr>
        <p:spPr>
          <a:xfrm>
            <a:off x="3486912" y="1389889"/>
            <a:ext cx="7698818" cy="41235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4957" y="1901952"/>
            <a:ext cx="6198343" cy="911352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Thanks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08DB2FC7-EFDE-A24B-B347-D417F6C07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1185728" cy="5515524"/>
          </a:xfrm>
          <a:custGeom>
            <a:avLst/>
            <a:gdLst>
              <a:gd name="connsiteX0" fmla="*/ 0 w 11185728"/>
              <a:gd name="connsiteY0" fmla="*/ 0 h 5515524"/>
              <a:gd name="connsiteX1" fmla="*/ 11185728 w 11185728"/>
              <a:gd name="connsiteY1" fmla="*/ 0 h 5515524"/>
              <a:gd name="connsiteX2" fmla="*/ 11185728 w 11185728"/>
              <a:gd name="connsiteY2" fmla="*/ 1389888 h 5515524"/>
              <a:gd name="connsiteX3" fmla="*/ 3486911 w 11185728"/>
              <a:gd name="connsiteY3" fmla="*/ 1389888 h 5515524"/>
              <a:gd name="connsiteX4" fmla="*/ 3486911 w 11185728"/>
              <a:gd name="connsiteY4" fmla="*/ 5515524 h 5515524"/>
              <a:gd name="connsiteX5" fmla="*/ 0 w 11185728"/>
              <a:gd name="connsiteY5" fmla="*/ 5515524 h 551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5728" h="5515524">
                <a:moveTo>
                  <a:pt x="0" y="0"/>
                </a:moveTo>
                <a:lnTo>
                  <a:pt x="11185728" y="0"/>
                </a:lnTo>
                <a:lnTo>
                  <a:pt x="11185728" y="1389888"/>
                </a:lnTo>
                <a:lnTo>
                  <a:pt x="3486911" y="1389888"/>
                </a:lnTo>
                <a:lnTo>
                  <a:pt x="3486911" y="5515524"/>
                </a:lnTo>
                <a:lnTo>
                  <a:pt x="0" y="5515524"/>
                </a:lnTo>
                <a:close/>
              </a:path>
            </a:pathLst>
          </a:custGeom>
        </p:spPr>
        <p:txBody>
          <a:bodyPr wrap="square" lIns="360000" tIns="360000" rIns="360000" bIns="360000" anchor="t" anchorCtr="0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6F5266AF-3A26-7D4C-A2C0-D27538F90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88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059B226-8F14-D843-9238-12B0C7F16094}"/>
              </a:ext>
            </a:extLst>
          </p:cNvPr>
          <p:cNvSpPr/>
          <p:nvPr userDrawn="1"/>
        </p:nvSpPr>
        <p:spPr>
          <a:xfrm>
            <a:off x="0" y="1"/>
            <a:ext cx="11185730" cy="55134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901" y="2214563"/>
            <a:ext cx="6300000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7901" y="3665538"/>
            <a:ext cx="6300000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pic>
        <p:nvPicPr>
          <p:cNvPr id="36" name="Gráfico 35">
            <a:extLst>
              <a:ext uri="{FF2B5EF4-FFF2-40B4-BE49-F238E27FC236}">
                <a16:creationId xmlns:a16="http://schemas.microsoft.com/office/drawing/2014/main" id="{4C25FD46-4812-5247-BED3-742EA957AE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19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9E72F303-0445-1145-B348-9435E605E9E0}"/>
              </a:ext>
            </a:extLst>
          </p:cNvPr>
          <p:cNvSpPr/>
          <p:nvPr userDrawn="1"/>
        </p:nvSpPr>
        <p:spPr>
          <a:xfrm>
            <a:off x="3486912" y="1389889"/>
            <a:ext cx="7698818" cy="41235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4957" y="2210499"/>
            <a:ext cx="6198343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4957" y="3661474"/>
            <a:ext cx="6198343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08DB2FC7-EFDE-A24B-B347-D417F6C07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1185728" cy="5515524"/>
          </a:xfrm>
          <a:custGeom>
            <a:avLst/>
            <a:gdLst>
              <a:gd name="connsiteX0" fmla="*/ 0 w 11185728"/>
              <a:gd name="connsiteY0" fmla="*/ 0 h 5515524"/>
              <a:gd name="connsiteX1" fmla="*/ 11185728 w 11185728"/>
              <a:gd name="connsiteY1" fmla="*/ 0 h 5515524"/>
              <a:gd name="connsiteX2" fmla="*/ 11185728 w 11185728"/>
              <a:gd name="connsiteY2" fmla="*/ 1389888 h 5515524"/>
              <a:gd name="connsiteX3" fmla="*/ 3486911 w 11185728"/>
              <a:gd name="connsiteY3" fmla="*/ 1389888 h 5515524"/>
              <a:gd name="connsiteX4" fmla="*/ 3486911 w 11185728"/>
              <a:gd name="connsiteY4" fmla="*/ 5515524 h 5515524"/>
              <a:gd name="connsiteX5" fmla="*/ 0 w 11185728"/>
              <a:gd name="connsiteY5" fmla="*/ 5515524 h 551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5728" h="5515524">
                <a:moveTo>
                  <a:pt x="0" y="0"/>
                </a:moveTo>
                <a:lnTo>
                  <a:pt x="11185728" y="0"/>
                </a:lnTo>
                <a:lnTo>
                  <a:pt x="11185728" y="1389888"/>
                </a:lnTo>
                <a:lnTo>
                  <a:pt x="3486911" y="1389888"/>
                </a:lnTo>
                <a:lnTo>
                  <a:pt x="3486911" y="5515524"/>
                </a:lnTo>
                <a:lnTo>
                  <a:pt x="0" y="5515524"/>
                </a:lnTo>
                <a:close/>
              </a:path>
            </a:pathLst>
          </a:custGeom>
        </p:spPr>
        <p:txBody>
          <a:bodyPr wrap="square" lIns="360000" tIns="360000" rIns="360000" bIns="360000" anchor="t" anchorCtr="0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C79FFAE0-2F23-D848-99DA-6AF7BE0343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4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F62C2-B408-DE42-A8BE-D5B8DDB74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56AA8-C2EB-3948-8240-0DBAED46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3A9999-E9A3-AC49-907F-8FB71EDB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8E23-04B3-3D49-B751-244912192C4F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A1000A08-2FE2-6341-B615-258F5EFBD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621857"/>
            <a:ext cx="11522075" cy="23617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Subtitle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id="{538D80D4-6D4E-734D-844F-0E15F7CC45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2" y="2070100"/>
            <a:ext cx="11302619" cy="47193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noProof="0"/>
              <a:t>Text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FE3AAF-D90E-3E46-AA48-382D12416F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2816226"/>
            <a:ext cx="5399087" cy="2102082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GB" noProof="0"/>
              <a:t>Text</a:t>
            </a:r>
          </a:p>
        </p:txBody>
      </p:sp>
      <p:sp>
        <p:nvSpPr>
          <p:cNvPr id="25" name="Marcador de texto 24">
            <a:extLst>
              <a:ext uri="{FF2B5EF4-FFF2-40B4-BE49-F238E27FC236}">
                <a16:creationId xmlns:a16="http://schemas.microsoft.com/office/drawing/2014/main" id="{FE621AE9-48D9-D345-8172-2FF2FF7472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1031" y="2807462"/>
            <a:ext cx="5416550" cy="2120900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GB" noProof="0"/>
              <a:t>Text</a:t>
            </a:r>
          </a:p>
          <a:p>
            <a:endParaRPr lang="en-GB" noProof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5D8CCE82-6927-9243-BC16-C0737C33B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55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rgbClr val="F8E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900" y="2214563"/>
            <a:ext cx="8640651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Chapter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7900" y="3665538"/>
            <a:ext cx="8640651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Chapter subtitle</a:t>
            </a:r>
          </a:p>
        </p:txBody>
      </p:sp>
      <p:sp>
        <p:nvSpPr>
          <p:cNvPr id="38" name="Marcador de pie de página 4">
            <a:extLst>
              <a:ext uri="{FF2B5EF4-FFF2-40B4-BE49-F238E27FC236}">
                <a16:creationId xmlns:a16="http://schemas.microsoft.com/office/drawing/2014/main" id="{5582B664-FAB2-AA40-8699-0ACA59D3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2493" y="6341416"/>
            <a:ext cx="7396057" cy="19020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9" name="Marcador de número de diapositiva 5">
            <a:extLst>
              <a:ext uri="{FF2B5EF4-FFF2-40B4-BE49-F238E27FC236}">
                <a16:creationId xmlns:a16="http://schemas.microsoft.com/office/drawing/2014/main" id="{37EAD4FB-9AA0-AE49-BFCF-5DA18D6F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4264" y="6341416"/>
            <a:ext cx="857536" cy="168275"/>
          </a:xfrm>
        </p:spPr>
        <p:txBody>
          <a:bodyPr/>
          <a:lstStyle/>
          <a:p>
            <a:fld id="{6DD58E23-04B3-3D49-B751-244912192C4F}" type="slidenum">
              <a:rPr lang="en-GB" noProof="0" smtClean="0"/>
              <a:t>‹Nr.›</a:t>
            </a:fld>
            <a:endParaRPr lang="en-GB" noProof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D50E979A-F410-D14C-A193-5274A3F4FA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1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95D87105-807F-DA42-8003-6571F6AB1064}"/>
              </a:ext>
            </a:extLst>
          </p:cNvPr>
          <p:cNvSpPr/>
          <p:nvPr userDrawn="1"/>
        </p:nvSpPr>
        <p:spPr>
          <a:xfrm>
            <a:off x="3486912" y="1389889"/>
            <a:ext cx="7698818" cy="41235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4957" y="1901952"/>
            <a:ext cx="6198343" cy="911352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Thanks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08DB2FC7-EFDE-A24B-B347-D417F6C07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1185728" cy="5515524"/>
          </a:xfrm>
          <a:custGeom>
            <a:avLst/>
            <a:gdLst>
              <a:gd name="connsiteX0" fmla="*/ 0 w 11185728"/>
              <a:gd name="connsiteY0" fmla="*/ 0 h 5515524"/>
              <a:gd name="connsiteX1" fmla="*/ 11185728 w 11185728"/>
              <a:gd name="connsiteY1" fmla="*/ 0 h 5515524"/>
              <a:gd name="connsiteX2" fmla="*/ 11185728 w 11185728"/>
              <a:gd name="connsiteY2" fmla="*/ 1389888 h 5515524"/>
              <a:gd name="connsiteX3" fmla="*/ 3486911 w 11185728"/>
              <a:gd name="connsiteY3" fmla="*/ 1389888 h 5515524"/>
              <a:gd name="connsiteX4" fmla="*/ 3486911 w 11185728"/>
              <a:gd name="connsiteY4" fmla="*/ 5515524 h 5515524"/>
              <a:gd name="connsiteX5" fmla="*/ 0 w 11185728"/>
              <a:gd name="connsiteY5" fmla="*/ 5515524 h 551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5728" h="5515524">
                <a:moveTo>
                  <a:pt x="0" y="0"/>
                </a:moveTo>
                <a:lnTo>
                  <a:pt x="11185728" y="0"/>
                </a:lnTo>
                <a:lnTo>
                  <a:pt x="11185728" y="1389888"/>
                </a:lnTo>
                <a:lnTo>
                  <a:pt x="3486911" y="1389888"/>
                </a:lnTo>
                <a:lnTo>
                  <a:pt x="3486911" y="5515524"/>
                </a:lnTo>
                <a:lnTo>
                  <a:pt x="0" y="5515524"/>
                </a:lnTo>
                <a:close/>
              </a:path>
            </a:pathLst>
          </a:custGeom>
        </p:spPr>
        <p:txBody>
          <a:bodyPr wrap="square" lIns="360000" tIns="360000" rIns="360000" bIns="360000" anchor="t" anchorCtr="0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FD14C483-E7FA-624F-8F94-D7F603071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84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059B226-8F14-D843-9238-12B0C7F16094}"/>
              </a:ext>
            </a:extLst>
          </p:cNvPr>
          <p:cNvSpPr/>
          <p:nvPr userDrawn="1"/>
        </p:nvSpPr>
        <p:spPr>
          <a:xfrm>
            <a:off x="0" y="1"/>
            <a:ext cx="11185730" cy="55134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901" y="2214563"/>
            <a:ext cx="6300000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7901" y="3665538"/>
            <a:ext cx="6300000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pic>
        <p:nvPicPr>
          <p:cNvPr id="36" name="Gráfico 35">
            <a:extLst>
              <a:ext uri="{FF2B5EF4-FFF2-40B4-BE49-F238E27FC236}">
                <a16:creationId xmlns:a16="http://schemas.microsoft.com/office/drawing/2014/main" id="{51012D38-B2CA-4545-826C-F3C5992D52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04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9E72F303-0445-1145-B348-9435E605E9E0}"/>
              </a:ext>
            </a:extLst>
          </p:cNvPr>
          <p:cNvSpPr/>
          <p:nvPr userDrawn="1"/>
        </p:nvSpPr>
        <p:spPr>
          <a:xfrm>
            <a:off x="3486912" y="1389889"/>
            <a:ext cx="7698818" cy="41235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4957" y="2210499"/>
            <a:ext cx="6198343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4957" y="3661474"/>
            <a:ext cx="6198343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08DB2FC7-EFDE-A24B-B347-D417F6C07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1185728" cy="5515524"/>
          </a:xfrm>
          <a:custGeom>
            <a:avLst/>
            <a:gdLst>
              <a:gd name="connsiteX0" fmla="*/ 0 w 11185728"/>
              <a:gd name="connsiteY0" fmla="*/ 0 h 5515524"/>
              <a:gd name="connsiteX1" fmla="*/ 11185728 w 11185728"/>
              <a:gd name="connsiteY1" fmla="*/ 0 h 5515524"/>
              <a:gd name="connsiteX2" fmla="*/ 11185728 w 11185728"/>
              <a:gd name="connsiteY2" fmla="*/ 1389888 h 5515524"/>
              <a:gd name="connsiteX3" fmla="*/ 3486911 w 11185728"/>
              <a:gd name="connsiteY3" fmla="*/ 1389888 h 5515524"/>
              <a:gd name="connsiteX4" fmla="*/ 3486911 w 11185728"/>
              <a:gd name="connsiteY4" fmla="*/ 5515524 h 5515524"/>
              <a:gd name="connsiteX5" fmla="*/ 0 w 11185728"/>
              <a:gd name="connsiteY5" fmla="*/ 5515524 h 551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5728" h="5515524">
                <a:moveTo>
                  <a:pt x="0" y="0"/>
                </a:moveTo>
                <a:lnTo>
                  <a:pt x="11185728" y="0"/>
                </a:lnTo>
                <a:lnTo>
                  <a:pt x="11185728" y="1389888"/>
                </a:lnTo>
                <a:lnTo>
                  <a:pt x="3486911" y="1389888"/>
                </a:lnTo>
                <a:lnTo>
                  <a:pt x="3486911" y="5515524"/>
                </a:lnTo>
                <a:lnTo>
                  <a:pt x="0" y="5515524"/>
                </a:lnTo>
                <a:close/>
              </a:path>
            </a:pathLst>
          </a:custGeom>
        </p:spPr>
        <p:txBody>
          <a:bodyPr wrap="square" lIns="360000" tIns="360000" rIns="360000" bIns="360000" anchor="t" anchorCtr="0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CEA9A7E8-73FB-D64B-99E0-CBA470A78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21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">
    <p:bg>
      <p:bgPr>
        <a:solidFill>
          <a:srgbClr val="F3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900" y="2214563"/>
            <a:ext cx="8640651" cy="1316037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Chapter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D675FB-7A28-8C4E-BD9C-BE647E3D33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7900" y="3665538"/>
            <a:ext cx="8640651" cy="449261"/>
          </a:xfrm>
        </p:spPr>
        <p:txBody>
          <a:bodyPr anchor="t">
            <a:normAutofit/>
          </a:bodyPr>
          <a:lstStyle>
            <a:lvl1pPr marL="0" indent="0" algn="l">
              <a:buNone/>
              <a:defRPr sz="3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Chapter subtitle</a:t>
            </a:r>
          </a:p>
        </p:txBody>
      </p:sp>
      <p:sp>
        <p:nvSpPr>
          <p:cNvPr id="38" name="Marcador de pie de página 4">
            <a:extLst>
              <a:ext uri="{FF2B5EF4-FFF2-40B4-BE49-F238E27FC236}">
                <a16:creationId xmlns:a16="http://schemas.microsoft.com/office/drawing/2014/main" id="{5582B664-FAB2-AA40-8699-0ACA59D3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2493" y="6341416"/>
            <a:ext cx="7396057" cy="19020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9" name="Marcador de número de diapositiva 5">
            <a:extLst>
              <a:ext uri="{FF2B5EF4-FFF2-40B4-BE49-F238E27FC236}">
                <a16:creationId xmlns:a16="http://schemas.microsoft.com/office/drawing/2014/main" id="{37EAD4FB-9AA0-AE49-BFCF-5DA18D6F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4264" y="6341416"/>
            <a:ext cx="857536" cy="168275"/>
          </a:xfrm>
        </p:spPr>
        <p:txBody>
          <a:bodyPr/>
          <a:lstStyle/>
          <a:p>
            <a:fld id="{6DD58E23-04B3-3D49-B751-244912192C4F}" type="slidenum">
              <a:rPr lang="en-GB" noProof="0" smtClean="0"/>
              <a:t>‹Nr.›</a:t>
            </a:fld>
            <a:endParaRPr lang="en-GB" noProof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A4C5CD65-9DBF-444C-BAB1-124E4C1C6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21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95D87105-807F-DA42-8003-6571F6AB1064}"/>
              </a:ext>
            </a:extLst>
          </p:cNvPr>
          <p:cNvSpPr/>
          <p:nvPr userDrawn="1"/>
        </p:nvSpPr>
        <p:spPr>
          <a:xfrm>
            <a:off x="3486912" y="1389889"/>
            <a:ext cx="7698818" cy="41235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95F5A-6EDF-F54F-9B18-387463D1AD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4957" y="1901952"/>
            <a:ext cx="6198343" cy="911352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en-GB" noProof="0"/>
              <a:t>Thanks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4CFFFCC5-FA3C-DB45-AB7F-C1A9912530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76467" y="5290615"/>
            <a:ext cx="516188" cy="648000"/>
            <a:chOff x="350350" y="6170492"/>
            <a:chExt cx="273244" cy="343019"/>
          </a:xfrm>
        </p:grpSpPr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39C2B59F-39CD-5344-854C-AB3A9857DBA5}"/>
                </a:ext>
              </a:extLst>
            </p:cNvPr>
            <p:cNvSpPr/>
            <p:nvPr/>
          </p:nvSpPr>
          <p:spPr>
            <a:xfrm>
              <a:off x="350350" y="6323307"/>
              <a:ext cx="110773" cy="190204"/>
            </a:xfrm>
            <a:custGeom>
              <a:avLst/>
              <a:gdLst>
                <a:gd name="connsiteX0" fmla="*/ 712852 w 713556"/>
                <a:gd name="connsiteY0" fmla="*/ 7111 h 1225224"/>
                <a:gd name="connsiteX1" fmla="*/ 7123 w 713556"/>
                <a:gd name="connsiteY1" fmla="*/ 7111 h 1225224"/>
                <a:gd name="connsiteX2" fmla="*/ 712852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852" y="7111"/>
                  </a:moveTo>
                  <a:lnTo>
                    <a:pt x="7123" y="7111"/>
                  </a:lnTo>
                  <a:cubicBezTo>
                    <a:pt x="142364" y="646558"/>
                    <a:pt x="403628" y="1122700"/>
                    <a:pt x="712852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0" name="Forma libre 9">
              <a:extLst>
                <a:ext uri="{FF2B5EF4-FFF2-40B4-BE49-F238E27FC236}">
                  <a16:creationId xmlns:a16="http://schemas.microsoft.com/office/drawing/2014/main" id="{5D39E72C-9327-8546-987C-42CEF85E9943}"/>
                </a:ext>
              </a:extLst>
            </p:cNvPr>
            <p:cNvSpPr/>
            <p:nvPr/>
          </p:nvSpPr>
          <p:spPr>
            <a:xfrm>
              <a:off x="496574" y="6170492"/>
              <a:ext cx="127020" cy="117956"/>
            </a:xfrm>
            <a:custGeom>
              <a:avLst/>
              <a:gdLst>
                <a:gd name="connsiteX0" fmla="*/ 7123 w 818211"/>
                <a:gd name="connsiteY0" fmla="*/ 755711 h 759829"/>
                <a:gd name="connsiteX1" fmla="*/ 7123 w 818211"/>
                <a:gd name="connsiteY1" fmla="*/ 7111 h 759829"/>
                <a:gd name="connsiteX2" fmla="*/ 811968 w 818211"/>
                <a:gd name="connsiteY2" fmla="*/ 7111 h 759829"/>
                <a:gd name="connsiteX3" fmla="*/ 755856 w 818211"/>
                <a:gd name="connsiteY3" fmla="*/ 755711 h 7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211" h="759829">
                  <a:moveTo>
                    <a:pt x="7123" y="755711"/>
                  </a:moveTo>
                  <a:lnTo>
                    <a:pt x="7123" y="7111"/>
                  </a:lnTo>
                  <a:lnTo>
                    <a:pt x="811968" y="7111"/>
                  </a:lnTo>
                  <a:cubicBezTo>
                    <a:pt x="812267" y="257702"/>
                    <a:pt x="793510" y="507955"/>
                    <a:pt x="755856" y="755711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5B655275-5318-B046-B697-7EB0C62A0597}"/>
                </a:ext>
              </a:extLst>
            </p:cNvPr>
            <p:cNvSpPr/>
            <p:nvPr/>
          </p:nvSpPr>
          <p:spPr>
            <a:xfrm>
              <a:off x="496574" y="6323307"/>
              <a:ext cx="110773" cy="190204"/>
            </a:xfrm>
            <a:custGeom>
              <a:avLst/>
              <a:gdLst>
                <a:gd name="connsiteX0" fmla="*/ 7123 w 713556"/>
                <a:gd name="connsiteY0" fmla="*/ 7111 h 1225224"/>
                <a:gd name="connsiteX1" fmla="*/ 712852 w 713556"/>
                <a:gd name="connsiteY1" fmla="*/ 7111 h 1225224"/>
                <a:gd name="connsiteX2" fmla="*/ 7123 w 713556"/>
                <a:gd name="connsiteY2" fmla="*/ 1222124 h 122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556" h="1225224">
                  <a:moveTo>
                    <a:pt x="7123" y="7111"/>
                  </a:moveTo>
                  <a:lnTo>
                    <a:pt x="712852" y="7111"/>
                  </a:lnTo>
                  <a:cubicBezTo>
                    <a:pt x="577615" y="646558"/>
                    <a:pt x="316351" y="1122700"/>
                    <a:pt x="7123" y="1222124"/>
                  </a:cubicBezTo>
                  <a:close/>
                </a:path>
              </a:pathLst>
            </a:custGeom>
            <a:solidFill>
              <a:srgbClr val="FF0000"/>
            </a:solidFill>
            <a:ln w="95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08DB2FC7-EFDE-A24B-B347-D417F6C07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1185728" cy="5515524"/>
          </a:xfrm>
          <a:custGeom>
            <a:avLst/>
            <a:gdLst>
              <a:gd name="connsiteX0" fmla="*/ 0 w 11185728"/>
              <a:gd name="connsiteY0" fmla="*/ 0 h 5515524"/>
              <a:gd name="connsiteX1" fmla="*/ 11185728 w 11185728"/>
              <a:gd name="connsiteY1" fmla="*/ 0 h 5515524"/>
              <a:gd name="connsiteX2" fmla="*/ 11185728 w 11185728"/>
              <a:gd name="connsiteY2" fmla="*/ 1389888 h 5515524"/>
              <a:gd name="connsiteX3" fmla="*/ 3486911 w 11185728"/>
              <a:gd name="connsiteY3" fmla="*/ 1389888 h 5515524"/>
              <a:gd name="connsiteX4" fmla="*/ 3486911 w 11185728"/>
              <a:gd name="connsiteY4" fmla="*/ 5515524 h 5515524"/>
              <a:gd name="connsiteX5" fmla="*/ 0 w 11185728"/>
              <a:gd name="connsiteY5" fmla="*/ 5515524 h 551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5728" h="5515524">
                <a:moveTo>
                  <a:pt x="0" y="0"/>
                </a:moveTo>
                <a:lnTo>
                  <a:pt x="11185728" y="0"/>
                </a:lnTo>
                <a:lnTo>
                  <a:pt x="11185728" y="1389888"/>
                </a:lnTo>
                <a:lnTo>
                  <a:pt x="3486911" y="1389888"/>
                </a:lnTo>
                <a:lnTo>
                  <a:pt x="3486911" y="5515524"/>
                </a:lnTo>
                <a:lnTo>
                  <a:pt x="0" y="5515524"/>
                </a:lnTo>
                <a:close/>
              </a:path>
            </a:pathLst>
          </a:custGeom>
        </p:spPr>
        <p:txBody>
          <a:bodyPr wrap="square" lIns="360000" tIns="360000" rIns="360000" bIns="360000" anchor="t" anchorCtr="0">
            <a:no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7A287E5D-B6B1-4546-AA03-2B33592C9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1200" y="5860800"/>
            <a:ext cx="1144216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9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F62C2-B408-DE42-A8BE-D5B8DDB74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56AA8-C2EB-3948-8240-0DBAED46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3A9999-E9A3-AC49-907F-8FB71EDB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8E23-04B3-3D49-B751-244912192C4F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A1000A08-2FE2-6341-B615-258F5EFBD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621857"/>
            <a:ext cx="11522075" cy="23617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Subtitle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id="{538D80D4-6D4E-734D-844F-0E15F7CC45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2070100"/>
            <a:ext cx="5399088" cy="47193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noProof="0"/>
              <a:t>Text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FE3AAF-D90E-3E46-AA48-382D12416F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2816226"/>
            <a:ext cx="5399087" cy="210208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GB" noProof="0"/>
              <a:t>Text</a:t>
            </a:r>
          </a:p>
        </p:txBody>
      </p:sp>
      <p:sp>
        <p:nvSpPr>
          <p:cNvPr id="22" name="Marcador de gráfico 21">
            <a:extLst>
              <a:ext uri="{FF2B5EF4-FFF2-40B4-BE49-F238E27FC236}">
                <a16:creationId xmlns:a16="http://schemas.microsoft.com/office/drawing/2014/main" id="{C94079B8-1E4C-F64B-B94E-A00A12808CBA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593269" y="1179512"/>
            <a:ext cx="4498975" cy="4498975"/>
          </a:xfrm>
        </p:spPr>
        <p:txBody>
          <a:bodyPr lIns="360000" tIns="360000" rIns="360000" bIns="360000"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Chart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382ECD3B-2E60-E742-AAE6-D47035F08D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9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10D82212-3644-364B-8E4C-11A49E555A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anchor="ctr" anchorCtr="1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2F62C2-B408-DE42-A8BE-D5B8DDB74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56AA8-C2EB-3948-8240-0DBAED46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3A9999-E9A3-AC49-907F-8FB71EDB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D58E23-04B3-3D49-B751-244912192C4F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A1000A08-2FE2-6341-B615-258F5EFBD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621857"/>
            <a:ext cx="11522075" cy="23617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Subtitle</a:t>
            </a:r>
          </a:p>
        </p:txBody>
      </p:sp>
      <p:pic>
        <p:nvPicPr>
          <p:cNvPr id="24" name="Gráfico 23">
            <a:extLst>
              <a:ext uri="{FF2B5EF4-FFF2-40B4-BE49-F238E27FC236}">
                <a16:creationId xmlns:a16="http://schemas.microsoft.com/office/drawing/2014/main" id="{3E69BA8C-081B-814D-9E97-ADB06F9D61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7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ig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F62C2-B408-DE42-A8BE-D5B8DDB74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33375"/>
            <a:ext cx="2773997" cy="23617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56AA8-C2EB-3948-8240-0DBAED46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3A9999-E9A3-AC49-907F-8FB71EDB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8E23-04B3-3D49-B751-244912192C4F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A1000A08-2FE2-6341-B615-258F5EFBD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621857"/>
            <a:ext cx="2773997" cy="23617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Subtitle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id="{538D80D4-6D4E-734D-844F-0E15F7CC45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2042668"/>
            <a:ext cx="2773998" cy="274840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GB" noProof="0"/>
              <a:t>Text</a:t>
            </a:r>
          </a:p>
        </p:txBody>
      </p: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DD98D000-9CB9-9444-9112-804FD64498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59311" y="0"/>
            <a:ext cx="8732689" cy="4791075"/>
          </a:xfrm>
        </p:spPr>
        <p:txBody>
          <a:bodyPr lIns="360000" tIns="360000" rIns="360000" bIns="360000"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035FA205-41A6-DF4D-85BE-235A6675C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8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2F62C2-B408-DE42-A8BE-D5B8DDB74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33375"/>
            <a:ext cx="5399088" cy="23617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56AA8-C2EB-3948-8240-0DBAED46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3A9999-E9A3-AC49-907F-8FB71EDB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8E23-04B3-3D49-B751-244912192C4F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A1000A08-2FE2-6341-B615-258F5EFBD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621857"/>
            <a:ext cx="5399088" cy="23617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Subtitle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id="{538D80D4-6D4E-734D-844F-0E15F7CC45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2070100"/>
            <a:ext cx="5399088" cy="47193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noProof="0"/>
              <a:t>Text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FE3AAF-D90E-3E46-AA48-382D12416F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2816226"/>
            <a:ext cx="5399087" cy="19653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GB" noProof="0"/>
              <a:t>Text</a:t>
            </a:r>
          </a:p>
        </p:txBody>
      </p:sp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id="{F5302125-9925-394D-9087-9EC4C4981FB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8713" y="0"/>
            <a:ext cx="5983287" cy="4781550"/>
          </a:xfrm>
        </p:spPr>
        <p:txBody>
          <a:bodyPr lIns="360000" tIns="360000" rIns="360000" bIns="360000"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689052A7-DA57-2F44-B2C8-5AD066178B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7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1">
            <a:extLst>
              <a:ext uri="{FF2B5EF4-FFF2-40B4-BE49-F238E27FC236}">
                <a16:creationId xmlns:a16="http://schemas.microsoft.com/office/drawing/2014/main" id="{D7A119E9-BDBB-7540-9CE5-1060673CC0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08713" y="3511296"/>
            <a:ext cx="5983287" cy="3346704"/>
          </a:xfrm>
        </p:spPr>
        <p:txBody>
          <a:bodyPr lIns="360000" tIns="360000" rIns="360000" bIns="360000"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2F62C2-B408-DE42-A8BE-D5B8DDB74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33375"/>
            <a:ext cx="5399088" cy="23617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56AA8-C2EB-3948-8240-0DBAED46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3A9999-E9A3-AC49-907F-8FB71EDB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D58E23-04B3-3D49-B751-244912192C4F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A1000A08-2FE2-6341-B615-258F5EFBD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621857"/>
            <a:ext cx="5399088" cy="236178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Subtitle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id="{538D80D4-6D4E-734D-844F-0E15F7CC45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2070100"/>
            <a:ext cx="5399088" cy="47193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noProof="0"/>
              <a:t>Text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FE3AAF-D90E-3E46-AA48-382D12416F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963" y="2816226"/>
            <a:ext cx="5399087" cy="19653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GB" noProof="0"/>
              <a:t>Text</a:t>
            </a:r>
          </a:p>
        </p:txBody>
      </p:sp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id="{F5302125-9925-394D-9087-9EC4C4981FB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8713" y="0"/>
            <a:ext cx="5983287" cy="3346704"/>
          </a:xfrm>
        </p:spPr>
        <p:txBody>
          <a:bodyPr lIns="360000" tIns="360000" rIns="360000" bIns="360000"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Image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AF925563-3DDD-4142-9379-37CCCBD670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3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arcador de posición de imagen 21">
            <a:extLst>
              <a:ext uri="{FF2B5EF4-FFF2-40B4-BE49-F238E27FC236}">
                <a16:creationId xmlns:a16="http://schemas.microsoft.com/office/drawing/2014/main" id="{98ED2C86-6BC6-EF41-AAF1-8952B0BE91F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" y="3511296"/>
            <a:ext cx="5983287" cy="3346704"/>
          </a:xfrm>
        </p:spPr>
        <p:txBody>
          <a:bodyPr lIns="360000" tIns="360000" rIns="360000" bIns="360000"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24" name="Marcador de posición de imagen 21">
            <a:extLst>
              <a:ext uri="{FF2B5EF4-FFF2-40B4-BE49-F238E27FC236}">
                <a16:creationId xmlns:a16="http://schemas.microsoft.com/office/drawing/2014/main" id="{D7A119E9-BDBB-7540-9CE5-1060673CC0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08713" y="3511296"/>
            <a:ext cx="5983287" cy="3346704"/>
          </a:xfrm>
        </p:spPr>
        <p:txBody>
          <a:bodyPr lIns="360000" tIns="360000" rIns="360000" bIns="360000"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id="{F5302125-9925-394D-9087-9EC4C4981FB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8713" y="0"/>
            <a:ext cx="5983287" cy="3346704"/>
          </a:xfrm>
        </p:spPr>
        <p:txBody>
          <a:bodyPr lIns="360000" tIns="360000" rIns="360000" bIns="360000"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27" name="Marcador de posición de imagen 21">
            <a:extLst>
              <a:ext uri="{FF2B5EF4-FFF2-40B4-BE49-F238E27FC236}">
                <a16:creationId xmlns:a16="http://schemas.microsoft.com/office/drawing/2014/main" id="{BBE4D656-73E3-3E45-BFBE-1A4C4697230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" y="0"/>
            <a:ext cx="5983287" cy="3346704"/>
          </a:xfrm>
        </p:spPr>
        <p:txBody>
          <a:bodyPr lIns="360000" tIns="360000" rIns="360000" bIns="360000">
            <a:normAutofit/>
          </a:bodyPr>
          <a:lstStyle>
            <a:lvl1pPr>
              <a:defRPr sz="1800"/>
            </a:lvl1pPr>
          </a:lstStyle>
          <a:p>
            <a:r>
              <a:rPr lang="en-GB" noProof="0"/>
              <a:t>Image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2F62C2-B408-DE42-A8BE-D5B8DDB741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33375"/>
            <a:ext cx="5399088" cy="23617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56AA8-C2EB-3948-8240-0DBAED463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3A9999-E9A3-AC49-907F-8FB71EDB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D58E23-04B3-3D49-B751-244912192C4F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A1000A08-2FE2-6341-B615-258F5EFBD1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4" y="621857"/>
            <a:ext cx="5399088" cy="23617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Subtitle</a:t>
            </a:r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0AF90AFE-33F3-9045-AEAC-2C3BB12545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34963" y="6136642"/>
            <a:ext cx="107027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058653-407E-FF46-A69C-FC0A27FE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11522075" cy="236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8769EE-E4E2-D647-A115-4BF3F3A5A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2042668"/>
            <a:ext cx="8640000" cy="2730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GB" noProof="0"/>
              <a:t>Text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25B5E2-BB0A-C542-ADC1-C61BC59D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2494" y="6341416"/>
            <a:ext cx="7382468" cy="1832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81ED70-29CE-D847-AC62-7DDC39FF4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4264" y="6341416"/>
            <a:ext cx="857536" cy="1682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fld id="{6DD58E23-04B3-3D49-B751-244912192C4F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58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72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i="0" kern="1200">
          <a:solidFill>
            <a:schemeClr val="tx1"/>
          </a:solidFill>
          <a:latin typeface="Wiener Melange Extra Bold" panose="020B0502020209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3400" b="0" i="0" kern="1200">
          <a:solidFill>
            <a:schemeClr val="tx1"/>
          </a:solidFill>
          <a:latin typeface="Wiener Melange" panose="020B0502020209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1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058653-407E-FF46-A69C-FC0A27FE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11522075" cy="236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8769EE-E4E2-D647-A115-4BF3F3A5A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2042668"/>
            <a:ext cx="8640000" cy="2730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GB" noProof="0"/>
              <a:t>Text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25B5E2-BB0A-C542-ADC1-C61BC59D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2494" y="6341416"/>
            <a:ext cx="7382468" cy="1832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81ED70-29CE-D847-AC62-7DDC39FF4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4264" y="6341416"/>
            <a:ext cx="857536" cy="1682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fld id="{6DD58E23-04B3-3D49-B751-244912192C4F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2279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1" r:id="rId3"/>
    <p:sldLayoutId id="2147483721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i="0" kern="1200">
          <a:solidFill>
            <a:schemeClr val="tx1"/>
          </a:solidFill>
          <a:latin typeface="Wiener Melange Extra Bold" panose="020B0502020209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3400" b="0" i="0" kern="1200">
          <a:solidFill>
            <a:schemeClr val="tx1"/>
          </a:solidFill>
          <a:latin typeface="Wiener Melange" panose="020B0502020209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058653-407E-FF46-A69C-FC0A27FE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11522075" cy="236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8769EE-E4E2-D647-A115-4BF3F3A5A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2042668"/>
            <a:ext cx="8640000" cy="2730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GB" noProof="0"/>
              <a:t>Text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25B5E2-BB0A-C542-ADC1-C61BC59D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2494" y="6341416"/>
            <a:ext cx="7382468" cy="1832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81ED70-29CE-D847-AC62-7DDC39FF4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4264" y="6341416"/>
            <a:ext cx="857536" cy="1682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fld id="{6DD58E23-04B3-3D49-B751-244912192C4F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6536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86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i="0" kern="1200">
          <a:solidFill>
            <a:schemeClr val="tx1"/>
          </a:solidFill>
          <a:latin typeface="Wiener Melange Extra Bold" panose="020B0502020209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3400" b="0" i="0" kern="1200">
          <a:solidFill>
            <a:schemeClr val="tx1"/>
          </a:solidFill>
          <a:latin typeface="Wiener Melange" panose="020B0502020209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058653-407E-FF46-A69C-FC0A27FE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11522075" cy="236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8769EE-E4E2-D647-A115-4BF3F3A5A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2042668"/>
            <a:ext cx="8640000" cy="2730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GB" noProof="0"/>
              <a:t>Text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25B5E2-BB0A-C542-ADC1-C61BC59D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2494" y="6341416"/>
            <a:ext cx="7382468" cy="1832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81ED70-29CE-D847-AC62-7DDC39FF4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4264" y="6341416"/>
            <a:ext cx="857536" cy="1682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fld id="{6DD58E23-04B3-3D49-B751-244912192C4F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7256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i="0" kern="1200">
          <a:solidFill>
            <a:schemeClr val="tx1"/>
          </a:solidFill>
          <a:latin typeface="Wiener Melange Extra Bold" panose="020B0502020209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3400" b="0" i="0" kern="1200">
          <a:solidFill>
            <a:schemeClr val="tx1"/>
          </a:solidFill>
          <a:latin typeface="Wiener Melange" panose="020B0502020209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058653-407E-FF46-A69C-FC0A27FE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11522075" cy="236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8769EE-E4E2-D647-A115-4BF3F3A5A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2042668"/>
            <a:ext cx="8640000" cy="2730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GB" noProof="0"/>
              <a:t>Text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25B5E2-BB0A-C542-ADC1-C61BC59D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2494" y="6341416"/>
            <a:ext cx="7382468" cy="1832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81ED70-29CE-D847-AC62-7DDC39FF4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4264" y="6341416"/>
            <a:ext cx="857536" cy="1682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fld id="{6DD58E23-04B3-3D49-B751-244912192C4F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4354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i="0" kern="1200">
          <a:solidFill>
            <a:schemeClr val="tx1"/>
          </a:solidFill>
          <a:latin typeface="Wiener Melange Extra Bold" panose="020B0502020209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3400" b="0" i="0" kern="1200">
          <a:solidFill>
            <a:schemeClr val="tx1"/>
          </a:solidFill>
          <a:latin typeface="Wiener Melange" panose="020B0502020209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058653-407E-FF46-A69C-FC0A27FE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11522075" cy="236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8769EE-E4E2-D647-A115-4BF3F3A5A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2042668"/>
            <a:ext cx="8640000" cy="2730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GB" noProof="0"/>
              <a:t>Text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25B5E2-BB0A-C542-ADC1-C61BC59D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2494" y="6341416"/>
            <a:ext cx="7382468" cy="1832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81ED70-29CE-D847-AC62-7DDC39FF4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4264" y="6341416"/>
            <a:ext cx="857536" cy="1682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fld id="{6DD58E23-04B3-3D49-B751-244912192C4F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6124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i="0" kern="1200">
          <a:solidFill>
            <a:schemeClr val="tx1"/>
          </a:solidFill>
          <a:latin typeface="Wiener Melange Extra Bold" panose="020B0502020209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3400" b="0" i="0" kern="1200">
          <a:solidFill>
            <a:schemeClr val="tx1"/>
          </a:solidFill>
          <a:latin typeface="Wiener Melange" panose="020B0502020209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058653-407E-FF46-A69C-FC0A27FE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33375"/>
            <a:ext cx="11522075" cy="236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Title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8769EE-E4E2-D647-A115-4BF3F3A5A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2" y="2042668"/>
            <a:ext cx="8640000" cy="2730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GB" noProof="0"/>
              <a:t>Text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25B5E2-BB0A-C542-ADC1-C61BC59D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92494" y="6341416"/>
            <a:ext cx="7382468" cy="1832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81ED70-29CE-D847-AC62-7DDC39FF4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4264" y="6341416"/>
            <a:ext cx="857536" cy="1682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00" b="0" i="0">
                <a:solidFill>
                  <a:schemeClr val="tx1"/>
                </a:solidFill>
                <a:latin typeface="Wiener Melange" panose="020B0502020209020204" pitchFamily="34" charset="0"/>
              </a:defRPr>
            </a:lvl1pPr>
          </a:lstStyle>
          <a:p>
            <a:fld id="{6DD58E23-04B3-3D49-B751-244912192C4F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0108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i="0" kern="1200">
          <a:solidFill>
            <a:schemeClr val="tx1"/>
          </a:solidFill>
          <a:latin typeface="Wiener Melange Extra Bold" panose="020B0502020209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3400" b="0" i="0" kern="1200">
          <a:solidFill>
            <a:schemeClr val="tx1"/>
          </a:solidFill>
          <a:latin typeface="Wiener Melange" panose="020B0502020209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1B583-7BFD-472C-8B9E-191BCB0AF3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9600" dirty="0" smtClean="0"/>
              <a:t>WienBot</a:t>
            </a:r>
            <a:endParaRPr lang="es-ES" sz="9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13A6EC-FAC3-4C9A-B192-0AE94A8A53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Smart City Assistant Vienna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2400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8E23-04B3-3D49-B751-244912192C4F}" type="slidenum">
              <a:rPr lang="en-GB" noProof="0" smtClean="0"/>
              <a:t>2</a:t>
            </a:fld>
            <a:endParaRPr lang="en-GB" noProof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sz="5400" dirty="0" err="1"/>
              <a:t>Make</a:t>
            </a:r>
            <a:r>
              <a:rPr lang="de-AT" sz="5400" dirty="0"/>
              <a:t> </a:t>
            </a:r>
            <a:r>
              <a:rPr lang="de-AT" sz="5400" dirty="0" err="1" smtClean="0"/>
              <a:t>information</a:t>
            </a:r>
            <a:r>
              <a:rPr lang="de-AT" sz="5400" dirty="0" smtClean="0"/>
              <a:t> </a:t>
            </a:r>
            <a:r>
              <a:rPr lang="de-AT" sz="5400" dirty="0" err="1"/>
              <a:t>accessible</a:t>
            </a:r>
            <a:r>
              <a:rPr lang="de-AT" sz="5400" dirty="0"/>
              <a:t> </a:t>
            </a:r>
            <a:r>
              <a:rPr lang="de-AT" sz="5400" dirty="0" err="1"/>
              <a:t>for</a:t>
            </a:r>
            <a:r>
              <a:rPr lang="de-AT" sz="5400" dirty="0"/>
              <a:t> </a:t>
            </a:r>
            <a:r>
              <a:rPr lang="de-AT" sz="5400" dirty="0" err="1"/>
              <a:t>everyone</a:t>
            </a:r>
            <a:r>
              <a:rPr lang="de-AT" sz="5400" dirty="0"/>
              <a:t> </a:t>
            </a:r>
            <a:r>
              <a:rPr lang="de-AT" sz="5400" dirty="0" err="1"/>
              <a:t>through</a:t>
            </a:r>
            <a:r>
              <a:rPr lang="de-AT" sz="5400" dirty="0"/>
              <a:t> </a:t>
            </a:r>
            <a:r>
              <a:rPr lang="de-AT" sz="5400" dirty="0" err="1"/>
              <a:t>natural</a:t>
            </a:r>
            <a:r>
              <a:rPr lang="de-AT" sz="5400" dirty="0"/>
              <a:t> </a:t>
            </a:r>
            <a:r>
              <a:rPr lang="de-AT" sz="5400" dirty="0" err="1"/>
              <a:t>language</a:t>
            </a:r>
            <a:endParaRPr lang="de-AT" sz="54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Smart City </a:t>
            </a:r>
            <a:r>
              <a:rPr lang="en-US" dirty="0"/>
              <a:t>Assistant </a:t>
            </a:r>
            <a:r>
              <a:rPr lang="en-US" dirty="0" smtClean="0"/>
              <a:t>Vienna</a:t>
            </a:r>
            <a:endParaRPr lang="de-AT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WienBot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652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8E23-04B3-3D49-B751-244912192C4F}" type="slidenum">
              <a:rPr lang="en-GB" noProof="0" smtClean="0"/>
              <a:t>3</a:t>
            </a:fld>
            <a:endParaRPr lang="en-GB" noProof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334961" y="1978660"/>
            <a:ext cx="10539867" cy="2730500"/>
          </a:xfrm>
        </p:spPr>
        <p:txBody>
          <a:bodyPr/>
          <a:lstStyle/>
          <a:p>
            <a:r>
              <a:rPr lang="en-US" sz="5400" dirty="0"/>
              <a:t>AI can speak and understand </a:t>
            </a:r>
            <a:br>
              <a:rPr lang="en-US" sz="5400" dirty="0"/>
            </a:br>
            <a:r>
              <a:rPr lang="en-US" sz="5400" dirty="0" smtClean="0">
                <a:solidFill>
                  <a:srgbClr val="FF0000"/>
                </a:solidFill>
              </a:rPr>
              <a:t>but </a:t>
            </a:r>
            <a:r>
              <a:rPr lang="en-US" sz="5400" dirty="0">
                <a:solidFill>
                  <a:srgbClr val="FF0000"/>
                </a:solidFill>
              </a:rPr>
              <a:t>cannot answer (itself)</a:t>
            </a:r>
            <a:endParaRPr lang="de-AT" sz="5400" dirty="0">
              <a:solidFill>
                <a:srgbClr val="FF0000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Smart City Assistant Vienna</a:t>
            </a:r>
            <a:endParaRPr lang="de-AT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WienBot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625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8E23-04B3-3D49-B751-244912192C4F}" type="slidenum">
              <a:rPr lang="en-GB" noProof="0" smtClean="0"/>
              <a:t>4</a:t>
            </a:fld>
            <a:endParaRPr lang="en-GB" noProof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334961" y="1978660"/>
            <a:ext cx="10539867" cy="2730500"/>
          </a:xfrm>
        </p:spPr>
        <p:txBody>
          <a:bodyPr/>
          <a:lstStyle/>
          <a:p>
            <a:r>
              <a:rPr lang="en-US" sz="5400" dirty="0" smtClean="0"/>
              <a:t>We have the best answers </a:t>
            </a:r>
            <a:br>
              <a:rPr lang="en-US" sz="5400" dirty="0" smtClean="0"/>
            </a:br>
            <a:r>
              <a:rPr lang="en-US" sz="5400" dirty="0" smtClean="0"/>
              <a:t>for Vienna</a:t>
            </a:r>
            <a:endParaRPr lang="de-AT" sz="5400" dirty="0">
              <a:solidFill>
                <a:srgbClr val="FF0000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Smart City Assistant Vienna</a:t>
            </a:r>
            <a:endParaRPr lang="de-AT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WienBot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609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8E23-04B3-3D49-B751-244912192C4F}" type="slidenum">
              <a:rPr lang="en-GB" noProof="0" smtClean="0"/>
              <a:t>5</a:t>
            </a:fld>
            <a:endParaRPr lang="en-GB" noProof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334961" y="1869800"/>
            <a:ext cx="10539867" cy="2730500"/>
          </a:xfrm>
        </p:spPr>
        <p:txBody>
          <a:bodyPr/>
          <a:lstStyle/>
          <a:p>
            <a:pPr fontAlgn="ctr"/>
            <a:r>
              <a:rPr lang="de-AT" sz="5400" dirty="0" err="1" smtClean="0"/>
              <a:t>WienBot</a:t>
            </a:r>
            <a:r>
              <a:rPr lang="de-AT" sz="5400" dirty="0" smtClean="0"/>
              <a:t> </a:t>
            </a:r>
            <a:r>
              <a:rPr lang="de-AT" sz="5400" dirty="0" err="1"/>
              <a:t>is</a:t>
            </a:r>
            <a:r>
              <a:rPr lang="de-AT" sz="5400" dirty="0"/>
              <a:t> </a:t>
            </a:r>
            <a:r>
              <a:rPr lang="de-AT" sz="5400" dirty="0" err="1"/>
              <a:t>our</a:t>
            </a:r>
            <a:r>
              <a:rPr lang="de-AT" sz="5400" dirty="0"/>
              <a:t> </a:t>
            </a:r>
            <a:r>
              <a:rPr lang="de-AT" sz="5400" dirty="0" err="1"/>
              <a:t>local</a:t>
            </a:r>
            <a:r>
              <a:rPr lang="de-AT" sz="5400" dirty="0"/>
              <a:t> </a:t>
            </a:r>
            <a:r>
              <a:rPr lang="de-AT" sz="5400" dirty="0" err="1"/>
              <a:t>anwser</a:t>
            </a:r>
            <a:r>
              <a:rPr lang="de-AT" sz="5400" dirty="0"/>
              <a:t> </a:t>
            </a:r>
            <a:r>
              <a:rPr lang="de-AT" sz="5400" dirty="0" err="1"/>
              <a:t>to</a:t>
            </a:r>
            <a:r>
              <a:rPr lang="de-AT" sz="5400" dirty="0"/>
              <a:t> </a:t>
            </a:r>
            <a:r>
              <a:rPr lang="de-AT" sz="5400" dirty="0" err="1"/>
              <a:t>the</a:t>
            </a:r>
            <a:r>
              <a:rPr lang="de-AT" sz="5400" dirty="0"/>
              <a:t> </a:t>
            </a:r>
            <a:r>
              <a:rPr lang="de-AT" sz="5400" dirty="0" err="1" smtClean="0"/>
              <a:t>voice</a:t>
            </a:r>
            <a:r>
              <a:rPr lang="de-AT" sz="5400" dirty="0" smtClean="0"/>
              <a:t> </a:t>
            </a:r>
            <a:r>
              <a:rPr lang="de-AT" sz="5400" dirty="0" err="1"/>
              <a:t>a</a:t>
            </a:r>
            <a:r>
              <a:rPr lang="de-AT" sz="5400" dirty="0" err="1" smtClean="0"/>
              <a:t>ssistants</a:t>
            </a:r>
            <a:r>
              <a:rPr lang="de-AT" sz="5400" dirty="0" smtClean="0"/>
              <a:t> </a:t>
            </a:r>
            <a:r>
              <a:rPr lang="de-AT" sz="5400" dirty="0" err="1"/>
              <a:t>of</a:t>
            </a:r>
            <a:r>
              <a:rPr lang="de-AT" sz="5400" dirty="0"/>
              <a:t> </a:t>
            </a:r>
            <a:r>
              <a:rPr lang="de-AT" sz="5400" dirty="0" err="1"/>
              <a:t>the</a:t>
            </a:r>
            <a:r>
              <a:rPr lang="de-AT" sz="5400" dirty="0"/>
              <a:t> global </a:t>
            </a:r>
            <a:r>
              <a:rPr lang="de-AT" sz="5400" dirty="0" err="1" smtClean="0"/>
              <a:t>players</a:t>
            </a:r>
            <a:endParaRPr lang="de-AT" sz="5400" dirty="0">
              <a:effectLst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Smart City Assistant Vienna</a:t>
            </a:r>
            <a:endParaRPr lang="de-AT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WienBot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079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2" b="1302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602523" y="4472262"/>
            <a:ext cx="8583206" cy="10432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itel 12"/>
          <p:cNvSpPr txBox="1">
            <a:spLocks/>
          </p:cNvSpPr>
          <p:nvPr/>
        </p:nvSpPr>
        <p:spPr>
          <a:xfrm>
            <a:off x="2966277" y="4367634"/>
            <a:ext cx="8330458" cy="9887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>
                <a:solidFill>
                  <a:schemeClr val="tx1"/>
                </a:solidFill>
                <a:latin typeface="Wiener Melange Extra Bold" panose="020B0502020209020204" pitchFamily="34" charset="0"/>
                <a:ea typeface="+mj-ea"/>
                <a:cs typeface="+mj-cs"/>
              </a:defRPr>
            </a:lvl1pPr>
          </a:lstStyle>
          <a:p>
            <a:r>
              <a:rPr lang="de-AT" dirty="0" smtClean="0">
                <a:latin typeface="Wiener Melange Extra Bold" panose="020B0802020209020204" pitchFamily="34" charset="0"/>
              </a:rPr>
              <a:t>„</a:t>
            </a:r>
            <a:r>
              <a:rPr lang="en-US" dirty="0" smtClean="0">
                <a:latin typeface="Wiener Melange Extra Bold" panose="020B0802020209020204" pitchFamily="34" charset="0"/>
              </a:rPr>
              <a:t>Even </a:t>
            </a:r>
            <a:r>
              <a:rPr lang="en-US" dirty="0">
                <a:latin typeface="Wiener Melange Extra Bold" panose="020B0802020209020204" pitchFamily="34" charset="0"/>
              </a:rPr>
              <a:t>I can find anything</a:t>
            </a:r>
            <a:r>
              <a:rPr lang="en-US" dirty="0" smtClean="0">
                <a:latin typeface="Wiener Melange Extra Bold" panose="020B0802020209020204" pitchFamily="34" charset="0"/>
              </a:rPr>
              <a:t>.</a:t>
            </a:r>
            <a:r>
              <a:rPr lang="de-AT" dirty="0" smtClean="0">
                <a:latin typeface="Wiener Melange Extra Bold" panose="020B0802020209020204" pitchFamily="34" charset="0"/>
              </a:rPr>
              <a:t>“</a:t>
            </a:r>
            <a:endParaRPr lang="de-AT" dirty="0">
              <a:latin typeface="Wiener Melange Extra Bold" panose="020B0802020209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901127"/>
      </p:ext>
    </p:extLst>
  </p:cSld>
  <p:clrMapOvr>
    <a:masterClrMapping/>
  </p:clrMapOvr>
</p:sld>
</file>

<file path=ppt/theme/theme1.xml><?xml version="1.0" encoding="utf-8"?>
<a:theme xmlns:a="http://schemas.openxmlformats.org/drawingml/2006/main" name="Stadt_Wien_English_Template">
  <a:themeElements>
    <a:clrScheme name="Custom 1">
      <a:dk1>
        <a:srgbClr val="292929"/>
      </a:dk1>
      <a:lt1>
        <a:srgbClr val="FFFFFF"/>
      </a:lt1>
      <a:dk2>
        <a:srgbClr val="292929"/>
      </a:dk2>
      <a:lt2>
        <a:srgbClr val="FFFFFF"/>
      </a:lt2>
      <a:accent1>
        <a:srgbClr val="FF5A64"/>
      </a:accent1>
      <a:accent2>
        <a:srgbClr val="AAAAFA"/>
      </a:accent2>
      <a:accent3>
        <a:srgbClr val="462346"/>
      </a:accent3>
      <a:accent4>
        <a:srgbClr val="82D2A0"/>
      </a:accent4>
      <a:accent5>
        <a:srgbClr val="E6C828"/>
      </a:accent5>
      <a:accent6>
        <a:srgbClr val="D6D1CA"/>
      </a:accent6>
      <a:hlink>
        <a:srgbClr val="FF0000"/>
      </a:hlink>
      <a:folHlink>
        <a:srgbClr val="FF0000"/>
      </a:folHlink>
    </a:clrScheme>
    <a:fontScheme name="Stadt Wien">
      <a:majorFont>
        <a:latin typeface="Wiener Melange Extra Bold"/>
        <a:ea typeface=""/>
        <a:cs typeface=""/>
      </a:majorFont>
      <a:minorFont>
        <a:latin typeface="Wiener Melange"/>
        <a:ea typeface=""/>
        <a:cs typeface=""/>
      </a:minorFont>
    </a:fontScheme>
    <a:fmtScheme name="Sólidos sutile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orgenrot 30%">
      <a:srgbClr val="FFCED1"/>
    </a:custClr>
    <a:custClr name="Flieder 30%">
      <a:srgbClr val="E6E5FE"/>
    </a:custClr>
    <a:custClr name="Abendstimmung 30%">
      <a:srgbClr val="C7BDC7"/>
    </a:custClr>
    <a:custClr name="Kuppelgrün 30%">
      <a:srgbClr val="DFE5E2"/>
    </a:custClr>
    <a:custClr name="Goldgelb 30%">
      <a:srgbClr val="F8EFBD"/>
    </a:custClr>
    <a:custClr name="Nebelgrau 30%">
      <a:srgbClr val="F3F1EF"/>
    </a:custClr>
  </a:custClrLst>
  <a:extLst>
    <a:ext uri="{05A4C25C-085E-4340-85A3-A5531E510DB2}">
      <thm15:themeFamily xmlns:thm15="http://schemas.microsoft.com/office/thememl/2012/main" name="Presentation17" id="{46128383-CEE5-0449-A8FB-A32FFED88370}" vid="{D2587661-987F-3946-B3F7-1BEDDB836849}"/>
    </a:ext>
  </a:extLst>
</a:theme>
</file>

<file path=ppt/theme/theme2.xml><?xml version="1.0" encoding="utf-8"?>
<a:theme xmlns:a="http://schemas.openxmlformats.org/drawingml/2006/main" name="2 Stadt Wien - Flieder">
  <a:themeElements>
    <a:clrScheme name="Custom 1">
      <a:dk1>
        <a:srgbClr val="292929"/>
      </a:dk1>
      <a:lt1>
        <a:srgbClr val="FFFFFF"/>
      </a:lt1>
      <a:dk2>
        <a:srgbClr val="292929"/>
      </a:dk2>
      <a:lt2>
        <a:srgbClr val="FFFFFF"/>
      </a:lt2>
      <a:accent1>
        <a:srgbClr val="FF5A64"/>
      </a:accent1>
      <a:accent2>
        <a:srgbClr val="AAAAFA"/>
      </a:accent2>
      <a:accent3>
        <a:srgbClr val="462346"/>
      </a:accent3>
      <a:accent4>
        <a:srgbClr val="82D2A0"/>
      </a:accent4>
      <a:accent5>
        <a:srgbClr val="E6C828"/>
      </a:accent5>
      <a:accent6>
        <a:srgbClr val="D6D1CA"/>
      </a:accent6>
      <a:hlink>
        <a:srgbClr val="FF0000"/>
      </a:hlink>
      <a:folHlink>
        <a:srgbClr val="FF0000"/>
      </a:folHlink>
    </a:clrScheme>
    <a:fontScheme name="Stadt Wien">
      <a:majorFont>
        <a:latin typeface="Wiener Melange Extra Bold"/>
        <a:ea typeface=""/>
        <a:cs typeface=""/>
      </a:majorFont>
      <a:minorFont>
        <a:latin typeface="Wiener Melange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50000"/>
          </a:schemeClr>
        </a:solidFill>
      </a:fillStyleLst>
      <a:lnStyleLst>
        <a:ln w="0" cap="flat" cmpd="sng" algn="ctr">
          <a:noFill/>
        </a:ln>
        <a:ln w="6350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fillOverlay blend="screen">
              <a:solidFill>
                <a:schemeClr val="phClr"/>
              </a:solidFill>
            </a:fillOverlay>
          </a:effectLst>
        </a:effectStyle>
        <a:effectStyle>
          <a:effectLst>
            <a:blur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orgenrot 30%">
      <a:srgbClr val="FFCED1"/>
    </a:custClr>
    <a:custClr name="Flieder 30%">
      <a:srgbClr val="E6E5FE"/>
    </a:custClr>
    <a:custClr name="Abendstimmung 30%">
      <a:srgbClr val="C7BDC7"/>
    </a:custClr>
    <a:custClr name="Kuppelgrün 30%">
      <a:srgbClr val="DFE5E2"/>
    </a:custClr>
    <a:custClr name="Goldgelb 30%">
      <a:srgbClr val="F8EFBD"/>
    </a:custClr>
    <a:custClr name="Nebelgrau 30%">
      <a:srgbClr val="F3F1EF"/>
    </a:custClr>
  </a:custClrLst>
  <a:extLst>
    <a:ext uri="{05A4C25C-085E-4340-85A3-A5531E510DB2}">
      <thm15:themeFamily xmlns:thm15="http://schemas.microsoft.com/office/thememl/2012/main" name="Presentation17" id="{46128383-CEE5-0449-A8FB-A32FFED88370}" vid="{A7ADC492-2CD7-F24E-BB76-9C74E11F0B31}"/>
    </a:ext>
  </a:extLst>
</a:theme>
</file>

<file path=ppt/theme/theme3.xml><?xml version="1.0" encoding="utf-8"?>
<a:theme xmlns:a="http://schemas.openxmlformats.org/drawingml/2006/main" name="3 Stadt Wien - Morgenrot">
  <a:themeElements>
    <a:clrScheme name="Custom 1">
      <a:dk1>
        <a:srgbClr val="292929"/>
      </a:dk1>
      <a:lt1>
        <a:srgbClr val="FFFFFF"/>
      </a:lt1>
      <a:dk2>
        <a:srgbClr val="292929"/>
      </a:dk2>
      <a:lt2>
        <a:srgbClr val="FFFFFF"/>
      </a:lt2>
      <a:accent1>
        <a:srgbClr val="FF5A64"/>
      </a:accent1>
      <a:accent2>
        <a:srgbClr val="AAAAFA"/>
      </a:accent2>
      <a:accent3>
        <a:srgbClr val="462346"/>
      </a:accent3>
      <a:accent4>
        <a:srgbClr val="82D2A0"/>
      </a:accent4>
      <a:accent5>
        <a:srgbClr val="E6C828"/>
      </a:accent5>
      <a:accent6>
        <a:srgbClr val="D6D1CA"/>
      </a:accent6>
      <a:hlink>
        <a:srgbClr val="FF0000"/>
      </a:hlink>
      <a:folHlink>
        <a:srgbClr val="FF0000"/>
      </a:folHlink>
    </a:clrScheme>
    <a:fontScheme name="Stadt Wien">
      <a:majorFont>
        <a:latin typeface="Wiener Melange Extra Bold"/>
        <a:ea typeface=""/>
        <a:cs typeface=""/>
      </a:majorFont>
      <a:minorFont>
        <a:latin typeface="Wiener Melange"/>
        <a:ea typeface=""/>
        <a:cs typeface=""/>
      </a:minorFont>
    </a:fontScheme>
    <a:fmtScheme name="Sólidos sutile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orgenrot 30%">
      <a:srgbClr val="FFCED1"/>
    </a:custClr>
    <a:custClr name="Flieder 30%">
      <a:srgbClr val="E6E5FE"/>
    </a:custClr>
    <a:custClr name="Abendstimmung 30%">
      <a:srgbClr val="C7BDC7"/>
    </a:custClr>
    <a:custClr name="Kuppelgrün 30%">
      <a:srgbClr val="DFE5E2"/>
    </a:custClr>
    <a:custClr name="Goldgelb 30%">
      <a:srgbClr val="F8EFBD"/>
    </a:custClr>
    <a:custClr name="Nebelgrau 30%">
      <a:srgbClr val="F3F1EF"/>
    </a:custClr>
  </a:custClrLst>
  <a:extLst>
    <a:ext uri="{05A4C25C-085E-4340-85A3-A5531E510DB2}">
      <thm15:themeFamily xmlns:thm15="http://schemas.microsoft.com/office/thememl/2012/main" name="Presentation17" id="{46128383-CEE5-0449-A8FB-A32FFED88370}" vid="{92A55AD6-F263-074F-B569-27493E0E0460}"/>
    </a:ext>
  </a:extLst>
</a:theme>
</file>

<file path=ppt/theme/theme4.xml><?xml version="1.0" encoding="utf-8"?>
<a:theme xmlns:a="http://schemas.openxmlformats.org/drawingml/2006/main" name="4 Stadt Wien - Abendstimmung">
  <a:themeElements>
    <a:clrScheme name="Custom 1">
      <a:dk1>
        <a:srgbClr val="292929"/>
      </a:dk1>
      <a:lt1>
        <a:srgbClr val="FFFFFF"/>
      </a:lt1>
      <a:dk2>
        <a:srgbClr val="292929"/>
      </a:dk2>
      <a:lt2>
        <a:srgbClr val="FFFFFF"/>
      </a:lt2>
      <a:accent1>
        <a:srgbClr val="FF5A64"/>
      </a:accent1>
      <a:accent2>
        <a:srgbClr val="AAAAFA"/>
      </a:accent2>
      <a:accent3>
        <a:srgbClr val="462346"/>
      </a:accent3>
      <a:accent4>
        <a:srgbClr val="82D2A0"/>
      </a:accent4>
      <a:accent5>
        <a:srgbClr val="E6C828"/>
      </a:accent5>
      <a:accent6>
        <a:srgbClr val="D6D1CA"/>
      </a:accent6>
      <a:hlink>
        <a:srgbClr val="FF0000"/>
      </a:hlink>
      <a:folHlink>
        <a:srgbClr val="FF0000"/>
      </a:folHlink>
    </a:clrScheme>
    <a:fontScheme name="Stadt Wien">
      <a:majorFont>
        <a:latin typeface="Wiener Melange Extra Bold"/>
        <a:ea typeface=""/>
        <a:cs typeface=""/>
      </a:majorFont>
      <a:minorFont>
        <a:latin typeface="Wiener Melange"/>
        <a:ea typeface=""/>
        <a:cs typeface=""/>
      </a:minorFont>
    </a:fontScheme>
    <a:fmtScheme name="Sólidos sutile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orgenrot 30%">
      <a:srgbClr val="FFCED1"/>
    </a:custClr>
    <a:custClr name="Flieder 30%">
      <a:srgbClr val="E6E5FE"/>
    </a:custClr>
    <a:custClr name="Abendstimmung 30%">
      <a:srgbClr val="C7BDC7"/>
    </a:custClr>
    <a:custClr name="Kuppelgrün 30%">
      <a:srgbClr val="DFE5E2"/>
    </a:custClr>
    <a:custClr name="Goldgelb 30%">
      <a:srgbClr val="F8EFBD"/>
    </a:custClr>
    <a:custClr name="Nebelgrau 30%">
      <a:srgbClr val="F3F1EF"/>
    </a:custClr>
  </a:custClrLst>
  <a:extLst>
    <a:ext uri="{05A4C25C-085E-4340-85A3-A5531E510DB2}">
      <thm15:themeFamily xmlns:thm15="http://schemas.microsoft.com/office/thememl/2012/main" name="Presentation17" id="{46128383-CEE5-0449-A8FB-A32FFED88370}" vid="{121E6851-2488-6546-AF2B-1A326CA8C9E1}"/>
    </a:ext>
  </a:extLst>
</a:theme>
</file>

<file path=ppt/theme/theme5.xml><?xml version="1.0" encoding="utf-8"?>
<a:theme xmlns:a="http://schemas.openxmlformats.org/drawingml/2006/main" name="5 Stadt Wien - Frischgrün">
  <a:themeElements>
    <a:clrScheme name="Custom 1">
      <a:dk1>
        <a:srgbClr val="292929"/>
      </a:dk1>
      <a:lt1>
        <a:srgbClr val="FFFFFF"/>
      </a:lt1>
      <a:dk2>
        <a:srgbClr val="292929"/>
      </a:dk2>
      <a:lt2>
        <a:srgbClr val="FFFFFF"/>
      </a:lt2>
      <a:accent1>
        <a:srgbClr val="FF5A64"/>
      </a:accent1>
      <a:accent2>
        <a:srgbClr val="AAAAFA"/>
      </a:accent2>
      <a:accent3>
        <a:srgbClr val="462346"/>
      </a:accent3>
      <a:accent4>
        <a:srgbClr val="82D2A0"/>
      </a:accent4>
      <a:accent5>
        <a:srgbClr val="E6C828"/>
      </a:accent5>
      <a:accent6>
        <a:srgbClr val="D6D1CA"/>
      </a:accent6>
      <a:hlink>
        <a:srgbClr val="FF0000"/>
      </a:hlink>
      <a:folHlink>
        <a:srgbClr val="FF0000"/>
      </a:folHlink>
    </a:clrScheme>
    <a:fontScheme name="Stadt Wien">
      <a:majorFont>
        <a:latin typeface="Wiener Melange Extra Bold"/>
        <a:ea typeface=""/>
        <a:cs typeface=""/>
      </a:majorFont>
      <a:minorFont>
        <a:latin typeface="Wiener Melange"/>
        <a:ea typeface=""/>
        <a:cs typeface=""/>
      </a:minorFont>
    </a:fontScheme>
    <a:fmtScheme name="Sólidos sutile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orgenrot 30%">
      <a:srgbClr val="FFCED1"/>
    </a:custClr>
    <a:custClr name="Flieder 30%">
      <a:srgbClr val="E6E5FE"/>
    </a:custClr>
    <a:custClr name="Abendstimmung 30%">
      <a:srgbClr val="C7BDC7"/>
    </a:custClr>
    <a:custClr name="Kuppelgrün 30%">
      <a:srgbClr val="DFE5E2"/>
    </a:custClr>
    <a:custClr name="Goldgelb 30%">
      <a:srgbClr val="F8EFBD"/>
    </a:custClr>
    <a:custClr name="Nebelgrau 30%">
      <a:srgbClr val="F3F1EF"/>
    </a:custClr>
  </a:custClrLst>
  <a:extLst>
    <a:ext uri="{05A4C25C-085E-4340-85A3-A5531E510DB2}">
      <thm15:themeFamily xmlns:thm15="http://schemas.microsoft.com/office/thememl/2012/main" name="Presentation17" id="{46128383-CEE5-0449-A8FB-A32FFED88370}" vid="{ECFF4285-6D4D-414F-9A2E-AFB8D77CD732}"/>
    </a:ext>
  </a:extLst>
</a:theme>
</file>

<file path=ppt/theme/theme6.xml><?xml version="1.0" encoding="utf-8"?>
<a:theme xmlns:a="http://schemas.openxmlformats.org/drawingml/2006/main" name="6 Stadt Wien - Goldgelb">
  <a:themeElements>
    <a:clrScheme name="Custom 1">
      <a:dk1>
        <a:srgbClr val="292929"/>
      </a:dk1>
      <a:lt1>
        <a:srgbClr val="FFFFFF"/>
      </a:lt1>
      <a:dk2>
        <a:srgbClr val="292929"/>
      </a:dk2>
      <a:lt2>
        <a:srgbClr val="FFFFFF"/>
      </a:lt2>
      <a:accent1>
        <a:srgbClr val="FF5A64"/>
      </a:accent1>
      <a:accent2>
        <a:srgbClr val="AAAAFA"/>
      </a:accent2>
      <a:accent3>
        <a:srgbClr val="462346"/>
      </a:accent3>
      <a:accent4>
        <a:srgbClr val="82D2A0"/>
      </a:accent4>
      <a:accent5>
        <a:srgbClr val="E6C828"/>
      </a:accent5>
      <a:accent6>
        <a:srgbClr val="D6D1CA"/>
      </a:accent6>
      <a:hlink>
        <a:srgbClr val="FF0000"/>
      </a:hlink>
      <a:folHlink>
        <a:srgbClr val="FF0000"/>
      </a:folHlink>
    </a:clrScheme>
    <a:fontScheme name="Stadt Wien">
      <a:majorFont>
        <a:latin typeface="Wiener Melange Extra Bold"/>
        <a:ea typeface=""/>
        <a:cs typeface=""/>
      </a:majorFont>
      <a:minorFont>
        <a:latin typeface="Wiener Melange"/>
        <a:ea typeface=""/>
        <a:cs typeface=""/>
      </a:minorFont>
    </a:fontScheme>
    <a:fmtScheme name="Sólidos sutile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orgenrot 30%">
      <a:srgbClr val="FFCED1"/>
    </a:custClr>
    <a:custClr name="Flieder 30%">
      <a:srgbClr val="E6E5FE"/>
    </a:custClr>
    <a:custClr name="Abendstimmung 30%">
      <a:srgbClr val="C7BDC7"/>
    </a:custClr>
    <a:custClr name="Kuppelgrün 30%">
      <a:srgbClr val="DFE5E2"/>
    </a:custClr>
    <a:custClr name="Goldgelb 30%">
      <a:srgbClr val="F8EFBD"/>
    </a:custClr>
    <a:custClr name="Nebelgrau 30%">
      <a:srgbClr val="F3F1EF"/>
    </a:custClr>
  </a:custClrLst>
  <a:extLst>
    <a:ext uri="{05A4C25C-085E-4340-85A3-A5531E510DB2}">
      <thm15:themeFamily xmlns:thm15="http://schemas.microsoft.com/office/thememl/2012/main" name="Presentation17" id="{46128383-CEE5-0449-A8FB-A32FFED88370}" vid="{CEED80F8-EC5B-E646-AFA6-DEC7CF426610}"/>
    </a:ext>
  </a:extLst>
</a:theme>
</file>

<file path=ppt/theme/theme7.xml><?xml version="1.0" encoding="utf-8"?>
<a:theme xmlns:a="http://schemas.openxmlformats.org/drawingml/2006/main" name="7 Stadt Wien - Nebelgrau">
  <a:themeElements>
    <a:clrScheme name="Custom 1">
      <a:dk1>
        <a:srgbClr val="292929"/>
      </a:dk1>
      <a:lt1>
        <a:srgbClr val="FFFFFF"/>
      </a:lt1>
      <a:dk2>
        <a:srgbClr val="292929"/>
      </a:dk2>
      <a:lt2>
        <a:srgbClr val="FFFFFF"/>
      </a:lt2>
      <a:accent1>
        <a:srgbClr val="FF5A64"/>
      </a:accent1>
      <a:accent2>
        <a:srgbClr val="AAAAFA"/>
      </a:accent2>
      <a:accent3>
        <a:srgbClr val="462346"/>
      </a:accent3>
      <a:accent4>
        <a:srgbClr val="82D2A0"/>
      </a:accent4>
      <a:accent5>
        <a:srgbClr val="E6C828"/>
      </a:accent5>
      <a:accent6>
        <a:srgbClr val="D6D1CA"/>
      </a:accent6>
      <a:hlink>
        <a:srgbClr val="FF0000"/>
      </a:hlink>
      <a:folHlink>
        <a:srgbClr val="FF0000"/>
      </a:folHlink>
    </a:clrScheme>
    <a:fontScheme name="Stadt Wien">
      <a:majorFont>
        <a:latin typeface="Wiener Melange Extra Bold"/>
        <a:ea typeface=""/>
        <a:cs typeface=""/>
      </a:majorFont>
      <a:minorFont>
        <a:latin typeface="Wiener Melange"/>
        <a:ea typeface=""/>
        <a:cs typeface=""/>
      </a:minorFont>
    </a:fontScheme>
    <a:fmtScheme name="Sólidos sutile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orgenrot 30%">
      <a:srgbClr val="FFCED1"/>
    </a:custClr>
    <a:custClr name="Flieder 30%">
      <a:srgbClr val="E6E5FE"/>
    </a:custClr>
    <a:custClr name="Abendstimmung 30%">
      <a:srgbClr val="C7BDC7"/>
    </a:custClr>
    <a:custClr name="Kuppelgrün 30%">
      <a:srgbClr val="DFE5E2"/>
    </a:custClr>
    <a:custClr name="Goldgelb 30%">
      <a:srgbClr val="F8EFBD"/>
    </a:custClr>
    <a:custClr name="Nebelgrau 30%">
      <a:srgbClr val="F3F1EF"/>
    </a:custClr>
  </a:custClrLst>
  <a:extLst>
    <a:ext uri="{05A4C25C-085E-4340-85A3-A5531E510DB2}">
      <thm15:themeFamily xmlns:thm15="http://schemas.microsoft.com/office/thememl/2012/main" name="Presentation17" id="{46128383-CEE5-0449-A8FB-A32FFED88370}" vid="{D7FEDCCC-A9F7-F641-B9F4-EEA2EACE8B6E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orgenrot 30%">
      <a:srgbClr val="FFCED1"/>
    </a:custClr>
    <a:custClr name="Flieder 30%">
      <a:srgbClr val="E6E5FE"/>
    </a:custClr>
    <a:custClr name="Abendstimmung 30%">
      <a:srgbClr val="C7BDC7"/>
    </a:custClr>
    <a:custClr name="Kuppelgrün 30%">
      <a:srgbClr val="DFE5E2"/>
    </a:custClr>
    <a:custClr name="Goldgelb 30%">
      <a:srgbClr val="F8EFBD"/>
    </a:custClr>
    <a:custClr name="Nebelgrau 30%">
      <a:srgbClr val="F3F1E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Stadt_Wien_English_Template</Template>
  <TotalTime>0</TotalTime>
  <Words>68</Words>
  <Application>Microsoft Office PowerPoint</Application>
  <PresentationFormat>Breitbild</PresentationFormat>
  <Paragraphs>19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6</vt:i4>
      </vt:variant>
    </vt:vector>
  </HeadingPairs>
  <TitlesOfParts>
    <vt:vector size="17" baseType="lpstr">
      <vt:lpstr>Arial</vt:lpstr>
      <vt:lpstr>Calibri</vt:lpstr>
      <vt:lpstr>Wiener Melange Extra Bold</vt:lpstr>
      <vt:lpstr>Wiener Melange</vt:lpstr>
      <vt:lpstr>Stadt_Wien_English_Template</vt:lpstr>
      <vt:lpstr>2 Stadt Wien - Flieder</vt:lpstr>
      <vt:lpstr>3 Stadt Wien - Morgenrot</vt:lpstr>
      <vt:lpstr>4 Stadt Wien - Abendstimmung</vt:lpstr>
      <vt:lpstr>5 Stadt Wien - Frischgrün</vt:lpstr>
      <vt:lpstr>6 Stadt Wien - Goldgelb</vt:lpstr>
      <vt:lpstr>7 Stadt Wien - Nebelgrau</vt:lpstr>
      <vt:lpstr>WienBot</vt:lpstr>
      <vt:lpstr>WienBot</vt:lpstr>
      <vt:lpstr>WienBot</vt:lpstr>
      <vt:lpstr>WienBot</vt:lpstr>
      <vt:lpstr>WienBot</vt:lpstr>
      <vt:lpstr>PowerPoint-Präsentation</vt:lpstr>
    </vt:vector>
  </TitlesOfParts>
  <Company>Magistrat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Wimberger Sindre</dc:creator>
  <cp:lastModifiedBy>Gangl Ursula</cp:lastModifiedBy>
  <cp:revision>10</cp:revision>
  <dcterms:created xsi:type="dcterms:W3CDTF">2019-06-13T07:32:43Z</dcterms:created>
  <dcterms:modified xsi:type="dcterms:W3CDTF">2019-06-13T08:59:53Z</dcterms:modified>
</cp:coreProperties>
</file>