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86" r:id="rId3"/>
    <p:sldId id="330" r:id="rId4"/>
    <p:sldId id="329" r:id="rId5"/>
    <p:sldId id="292" r:id="rId6"/>
    <p:sldId id="325" r:id="rId7"/>
    <p:sldId id="326" r:id="rId8"/>
    <p:sldId id="328" r:id="rId9"/>
    <p:sldId id="276" r:id="rId10"/>
    <p:sldId id="331" r:id="rId11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ato" panose="020F0502020204030203" pitchFamily="34" charset="-18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4C0ABB28-7EC5-4149-B02F-3623780A38E9}">
          <p14:sldIdLst>
            <p14:sldId id="257"/>
            <p14:sldId id="286"/>
            <p14:sldId id="330"/>
            <p14:sldId id="329"/>
            <p14:sldId id="292"/>
            <p14:sldId id="325"/>
            <p14:sldId id="326"/>
            <p14:sldId id="328"/>
            <p14:sldId id="276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Pizun" initials="MP" lastIdx="5" clrIdx="0">
    <p:extLst>
      <p:ext uri="{19B8F6BF-5375-455C-9EA6-DF929625EA0E}">
        <p15:presenceInfo xmlns:p15="http://schemas.microsoft.com/office/powerpoint/2012/main" userId="Magdalena Piz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6FF"/>
    <a:srgbClr val="0070C0"/>
    <a:srgbClr val="DCEFF4"/>
    <a:srgbClr val="C8E7EE"/>
    <a:srgbClr val="46AEC6"/>
    <a:srgbClr val="BDD3FF"/>
    <a:srgbClr val="C1D6FF"/>
    <a:srgbClr val="D5E6FF"/>
    <a:srgbClr val="DDEBFF"/>
    <a:srgbClr val="D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0247" autoAdjust="0"/>
  </p:normalViewPr>
  <p:slideViewPr>
    <p:cSldViewPr snapToGrid="0">
      <p:cViewPr varScale="1">
        <p:scale>
          <a:sx n="51" d="100"/>
          <a:sy n="51" d="100"/>
        </p:scale>
        <p:origin x="107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131B0-CE79-4750-8884-7207DBD61614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1126FA5-CA5D-4E73-ADAA-EB82E4836EDC}">
      <dgm:prSet phldrT="[Tekst]" custT="1"/>
      <dgm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0" i="0" dirty="0">
              <a:latin typeface="Abadi" panose="020B0604020104020204" pitchFamily="34" charset="0"/>
            </a:rPr>
            <a:t>Enterprise Service Bus</a:t>
          </a:r>
          <a:endParaRPr lang="pl-PL" sz="1200" b="0" i="0" dirty="0">
            <a:latin typeface="Abadi" panose="020B0604020104020204" pitchFamily="34" charset="0"/>
          </a:endParaRPr>
        </a:p>
      </dgm:t>
    </dgm:pt>
    <dgm:pt modelId="{1E9CB688-0D87-4E07-93DB-774BEEFD2E26}" type="parTrans" cxnId="{2EDB5CF5-C579-46BB-89B4-A4F0CA4CC700}">
      <dgm:prSet/>
      <dgm:spPr/>
      <dgm:t>
        <a:bodyPr/>
        <a:lstStyle/>
        <a:p>
          <a:endParaRPr lang="pl-PL"/>
        </a:p>
      </dgm:t>
    </dgm:pt>
    <dgm:pt modelId="{1664C30F-255E-42E1-BDFB-F220C2EC45C2}" type="sibTrans" cxnId="{2EDB5CF5-C579-46BB-89B4-A4F0CA4CC700}">
      <dgm:prSet custT="1"/>
      <dgm:spPr>
        <a:solidFill>
          <a:srgbClr val="00B0F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200" b="0" i="0" dirty="0" err="1">
              <a:latin typeface="Abadi" panose="020B0604020104020204" pitchFamily="34" charset="0"/>
            </a:rPr>
            <a:t>Multifunctional</a:t>
          </a:r>
          <a:r>
            <a:rPr lang="pl-PL" sz="1200" b="0" i="0" dirty="0">
              <a:latin typeface="Abadi" panose="020B0604020104020204" pitchFamily="34" charset="0"/>
            </a:rPr>
            <a:t> </a:t>
          </a:r>
          <a:r>
            <a:rPr lang="pl-PL" sz="1200" b="0" i="0" dirty="0" err="1">
              <a:latin typeface="Abadi" panose="020B0604020104020204" pitchFamily="34" charset="0"/>
            </a:rPr>
            <a:t>customer</a:t>
          </a:r>
          <a:r>
            <a:rPr lang="pl-PL" sz="1200" b="0" i="0" dirty="0">
              <a:latin typeface="Abadi" panose="020B0604020104020204" pitchFamily="34" charset="0"/>
            </a:rPr>
            <a:t> </a:t>
          </a:r>
          <a:r>
            <a:rPr lang="pl-PL" sz="1200" b="0" i="0" dirty="0" err="1">
              <a:latin typeface="Abadi" panose="020B0604020104020204" pitchFamily="34" charset="0"/>
            </a:rPr>
            <a:t>account</a:t>
          </a:r>
          <a:endParaRPr lang="pl-PL" sz="1200" b="0" i="0" dirty="0">
            <a:latin typeface="Abadi" panose="020B0604020104020204" pitchFamily="34" charset="0"/>
          </a:endParaRPr>
        </a:p>
      </dgm:t>
    </dgm:pt>
    <dgm:pt modelId="{7DDFE41C-3ED6-47A7-823B-63DFDE7636BF}">
      <dgm:prSet phldrT="[Tekst]" custT="1"/>
      <dgm:spPr>
        <a:solidFill>
          <a:srgbClr val="46AEC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0" i="0" dirty="0">
              <a:latin typeface="Abadi" panose="020B0604020104020204" pitchFamily="34" charset="0"/>
            </a:rPr>
            <a:t>E- documentation System</a:t>
          </a:r>
          <a:endParaRPr lang="pl-PL" sz="1200" b="0" i="0" dirty="0">
            <a:latin typeface="Abadi" panose="020B0604020104020204" pitchFamily="34" charset="0"/>
          </a:endParaRPr>
        </a:p>
      </dgm:t>
    </dgm:pt>
    <dgm:pt modelId="{D89D578A-46B8-4C3F-A20D-AD3F3FBE143F}" type="parTrans" cxnId="{50B1EF75-074B-43AA-8DA0-735E6EE97E30}">
      <dgm:prSet/>
      <dgm:spPr/>
      <dgm:t>
        <a:bodyPr/>
        <a:lstStyle/>
        <a:p>
          <a:endParaRPr lang="pl-PL"/>
        </a:p>
      </dgm:t>
    </dgm:pt>
    <dgm:pt modelId="{7B0F6FBD-9B83-4EED-85E8-0C56AE389B89}" type="sibTrans" cxnId="{50B1EF75-074B-43AA-8DA0-735E6EE97E30}">
      <dgm:prSet custT="1"/>
      <dgm:spPr>
        <a:solidFill>
          <a:srgbClr val="47C5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200" b="0" i="0" dirty="0">
              <a:latin typeface="Abadi" panose="020B0604020104020204" pitchFamily="34" charset="0"/>
            </a:rPr>
            <a:t>IT Service Center</a:t>
          </a:r>
        </a:p>
      </dgm:t>
    </dgm:pt>
    <dgm:pt modelId="{C73F0B6C-8319-40ED-B28F-6E5E9D52B1CD}">
      <dgm:prSet phldrT="[Tekst]" custT="1"/>
      <dgm:spPr>
        <a:solidFill>
          <a:srgbClr val="4AC3A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0" i="0" dirty="0">
              <a:latin typeface="Abadi" panose="020B0604020104020204" pitchFamily="34" charset="0"/>
            </a:rPr>
            <a:t>Strategy and catalog of services</a:t>
          </a:r>
          <a:endParaRPr lang="pl-PL" sz="1200" b="0" i="0" dirty="0">
            <a:latin typeface="Abadi" panose="020B0604020104020204" pitchFamily="34" charset="0"/>
          </a:endParaRPr>
        </a:p>
      </dgm:t>
    </dgm:pt>
    <dgm:pt modelId="{0E721394-82C7-4243-9B19-902B6515E757}" type="parTrans" cxnId="{0519855C-68AB-42EA-96D2-AE71608E13FD}">
      <dgm:prSet/>
      <dgm:spPr/>
      <dgm:t>
        <a:bodyPr/>
        <a:lstStyle/>
        <a:p>
          <a:endParaRPr lang="pl-PL"/>
        </a:p>
      </dgm:t>
    </dgm:pt>
    <dgm:pt modelId="{9B541DE6-15B9-45F7-B832-5DD636443506}" type="sibTrans" cxnId="{0519855C-68AB-42EA-96D2-AE71608E13FD}">
      <dgm:prSet custT="1"/>
      <dgm:spPr>
        <a:solidFill>
          <a:srgbClr val="4CC08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200" b="0" i="0" dirty="0">
              <a:latin typeface="Abadi" panose="020B0604020104020204" pitchFamily="34" charset="0"/>
            </a:rPr>
            <a:t>Open data</a:t>
          </a:r>
        </a:p>
      </dgm:t>
    </dgm:pt>
    <dgm:pt modelId="{F5AB8629-C8B7-4303-8A2B-856F367778A6}">
      <dgm:prSet custT="1"/>
      <dgm:spPr>
        <a:solidFill>
          <a:srgbClr val="3F8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200" b="0" i="0" dirty="0">
              <a:latin typeface="Abadi" panose="020B0604020104020204" pitchFamily="34" charset="0"/>
            </a:rPr>
            <a:t>Reference </a:t>
          </a:r>
          <a:r>
            <a:rPr lang="pl-PL" sz="1200" b="0" i="0" dirty="0" err="1">
              <a:latin typeface="Abadi" panose="020B0604020104020204" pitchFamily="34" charset="0"/>
            </a:rPr>
            <a:t>databases</a:t>
          </a:r>
          <a:r>
            <a:rPr lang="pl-PL" sz="1200" b="0" i="0" dirty="0">
              <a:latin typeface="Abadi" panose="020B0604020104020204" pitchFamily="34" charset="0"/>
            </a:rPr>
            <a:t> - </a:t>
          </a:r>
          <a:r>
            <a:rPr lang="pl-PL" sz="1200" b="0" i="0" dirty="0" err="1">
              <a:latin typeface="Abadi" panose="020B0604020104020204" pitchFamily="34" charset="0"/>
            </a:rPr>
            <a:t>people</a:t>
          </a:r>
          <a:endParaRPr lang="pl-PL" sz="1200" b="0" i="0" dirty="0">
            <a:latin typeface="Abadi" panose="020B0604020104020204" pitchFamily="34" charset="0"/>
          </a:endParaRPr>
        </a:p>
      </dgm:t>
    </dgm:pt>
    <dgm:pt modelId="{9779921D-ADDD-4543-AEA2-94D183077042}" type="parTrans" cxnId="{5A8ECD37-C0C9-486A-898C-FE4AA881BC24}">
      <dgm:prSet/>
      <dgm:spPr/>
      <dgm:t>
        <a:bodyPr/>
        <a:lstStyle/>
        <a:p>
          <a:endParaRPr lang="pl-PL"/>
        </a:p>
      </dgm:t>
    </dgm:pt>
    <dgm:pt modelId="{7640F1B3-C99D-4911-A2D2-27B089BBC8EE}" type="sibTrans" cxnId="{5A8ECD37-C0C9-486A-898C-FE4AA881BC24}">
      <dgm:prSet custT="1"/>
      <dgm:spPr>
        <a:solidFill>
          <a:srgbClr val="7F7F7F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200" b="0" i="0" dirty="0">
              <a:latin typeface="Abadi" panose="020B0604020104020204" pitchFamily="34" charset="0"/>
            </a:rPr>
            <a:t>Portal of e-services</a:t>
          </a:r>
        </a:p>
      </dgm:t>
    </dgm:pt>
    <dgm:pt modelId="{493580A3-EA47-460B-9201-44E95C766F6F}">
      <dgm:prSet custT="1"/>
      <dgm:spPr>
        <a:solidFill>
          <a:srgbClr val="00206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200" b="0" i="0" dirty="0">
              <a:latin typeface="Abadi" panose="020B0604020104020204" pitchFamily="34" charset="0"/>
            </a:rPr>
            <a:t>Reference </a:t>
          </a:r>
          <a:r>
            <a:rPr lang="pl-PL" sz="1200" b="0" i="0" dirty="0" err="1">
              <a:latin typeface="Abadi" panose="020B0604020104020204" pitchFamily="34" charset="0"/>
            </a:rPr>
            <a:t>databases</a:t>
          </a:r>
          <a:r>
            <a:rPr lang="pl-PL" sz="1200" b="0" i="0" dirty="0">
              <a:latin typeface="Abadi" panose="020B0604020104020204" pitchFamily="34" charset="0"/>
            </a:rPr>
            <a:t> - </a:t>
          </a:r>
          <a:r>
            <a:rPr lang="pl-PL" sz="1200" b="0" i="0" dirty="0" err="1">
              <a:latin typeface="Abadi" panose="020B0604020104020204" pitchFamily="34" charset="0"/>
            </a:rPr>
            <a:t>immovables</a:t>
          </a:r>
          <a:endParaRPr lang="pl-PL" sz="1200" b="0" i="0" dirty="0">
            <a:latin typeface="Abadi" panose="020B0604020104020204" pitchFamily="34" charset="0"/>
          </a:endParaRPr>
        </a:p>
      </dgm:t>
    </dgm:pt>
    <dgm:pt modelId="{C7A6B8CD-BAA6-456A-9A05-578E8E681F80}" type="parTrans" cxnId="{7B6F8955-2E2A-44F6-A111-4C180C9443AF}">
      <dgm:prSet/>
      <dgm:spPr/>
      <dgm:t>
        <a:bodyPr/>
        <a:lstStyle/>
        <a:p>
          <a:endParaRPr lang="pl-PL"/>
        </a:p>
      </dgm:t>
    </dgm:pt>
    <dgm:pt modelId="{E7F311F9-4331-43D1-9404-3CADE249C1F0}" type="sibTrans" cxnId="{7B6F8955-2E2A-44F6-A111-4C180C9443AF}">
      <dgm:prSet custT="1"/>
      <dgm:spPr>
        <a:solidFill>
          <a:srgbClr val="BFBFB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200" b="0" i="0" dirty="0">
              <a:latin typeface="Abadi" panose="020B0604020104020204" pitchFamily="34" charset="0"/>
            </a:rPr>
            <a:t>Ekstranet</a:t>
          </a:r>
        </a:p>
      </dgm:t>
    </dgm:pt>
    <dgm:pt modelId="{5CDB1893-78A9-4AF3-8E88-C63D9AF915A6}" type="pres">
      <dgm:prSet presAssocID="{7AC131B0-CE79-4750-8884-7207DBD6161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D9DCD938-EE8C-45E6-A49B-878B58B8A0CC}" type="pres">
      <dgm:prSet presAssocID="{11126FA5-CA5D-4E73-ADAA-EB82E4836EDC}" presName="composite" presStyleCnt="0"/>
      <dgm:spPr/>
    </dgm:pt>
    <dgm:pt modelId="{3EFBC7A8-984A-48B2-82FA-964672327463}" type="pres">
      <dgm:prSet presAssocID="{11126FA5-CA5D-4E73-ADAA-EB82E4836EDC}" presName="Parent1" presStyleLbl="node1" presStyleIdx="0" presStyleCnt="10" custLinFactX="-6978" custLinFactNeighborX="-100000" custLinFactNeighborY="20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1A069A-9694-46DA-8429-B4574962B4CA}" type="pres">
      <dgm:prSet presAssocID="{11126FA5-CA5D-4E73-ADAA-EB82E4836EDC}" presName="Childtext1" presStyleLbl="revTx" presStyleIdx="0" presStyleCnt="5">
        <dgm:presLayoutVars>
          <dgm:chMax val="0"/>
          <dgm:chPref val="0"/>
          <dgm:bulletEnabled val="1"/>
        </dgm:presLayoutVars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C767FED-AD65-4DD4-A7EB-19ED6549E25F}" type="pres">
      <dgm:prSet presAssocID="{11126FA5-CA5D-4E73-ADAA-EB82E4836EDC}" presName="BalanceSpacing" presStyleCnt="0"/>
      <dgm:spPr/>
    </dgm:pt>
    <dgm:pt modelId="{28F6356D-E2BF-4257-89C9-0DC187192283}" type="pres">
      <dgm:prSet presAssocID="{11126FA5-CA5D-4E73-ADAA-EB82E4836EDC}" presName="BalanceSpacing1" presStyleCnt="0"/>
      <dgm:spPr/>
    </dgm:pt>
    <dgm:pt modelId="{BBB0ECD2-E497-4036-A6D2-F79FBC3D26AE}" type="pres">
      <dgm:prSet presAssocID="{1664C30F-255E-42E1-BDFB-F220C2EC45C2}" presName="Accent1Text" presStyleLbl="node1" presStyleIdx="1" presStyleCnt="10" custLinFactNeighborX="-52907" custLinFactNeighborY="84880"/>
      <dgm:spPr/>
      <dgm:t>
        <a:bodyPr/>
        <a:lstStyle/>
        <a:p>
          <a:endParaRPr lang="de-DE"/>
        </a:p>
      </dgm:t>
    </dgm:pt>
    <dgm:pt modelId="{8AB6AEAD-CAA9-4E89-B818-9D98414501A0}" type="pres">
      <dgm:prSet presAssocID="{1664C30F-255E-42E1-BDFB-F220C2EC45C2}" presName="spaceBetweenRectangles" presStyleCnt="0"/>
      <dgm:spPr/>
    </dgm:pt>
    <dgm:pt modelId="{FF153620-E144-4B4F-AA0A-6669A78FB7F3}" type="pres">
      <dgm:prSet presAssocID="{7DDFE41C-3ED6-47A7-823B-63DFDE7636BF}" presName="composite" presStyleCnt="0"/>
      <dgm:spPr/>
    </dgm:pt>
    <dgm:pt modelId="{4E3CA01A-606E-4C07-95C5-D14998A05690}" type="pres">
      <dgm:prSet presAssocID="{7DDFE41C-3ED6-47A7-823B-63DFDE7636BF}" presName="Parent1" presStyleLbl="node1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C108451-C5F9-4150-9C35-D42606119414}" type="pres">
      <dgm:prSet presAssocID="{7DDFE41C-3ED6-47A7-823B-63DFDE7636BF}" presName="Childtext1" presStyleLbl="revTx" presStyleIdx="1" presStyleCnt="5">
        <dgm:presLayoutVars>
          <dgm:chMax val="0"/>
          <dgm:chPref val="0"/>
          <dgm:bulletEnabled val="1"/>
        </dgm:presLayoutVars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D945C74-0825-484A-A093-FA400070FB38}" type="pres">
      <dgm:prSet presAssocID="{7DDFE41C-3ED6-47A7-823B-63DFDE7636BF}" presName="BalanceSpacing" presStyleCnt="0"/>
      <dgm:spPr/>
    </dgm:pt>
    <dgm:pt modelId="{F3EFD8C5-D761-4A13-8199-BA964C97D467}" type="pres">
      <dgm:prSet presAssocID="{7DDFE41C-3ED6-47A7-823B-63DFDE7636BF}" presName="BalanceSpacing1" presStyleCnt="0"/>
      <dgm:spPr/>
    </dgm:pt>
    <dgm:pt modelId="{F2A086E1-CE08-4CBB-B8D4-35E0BCBDF318}" type="pres">
      <dgm:prSet presAssocID="{7B0F6FBD-9B83-4EED-85E8-0C56AE389B89}" presName="Accent1Text" presStyleLbl="node1" presStyleIdx="3" presStyleCnt="10"/>
      <dgm:spPr/>
      <dgm:t>
        <a:bodyPr/>
        <a:lstStyle/>
        <a:p>
          <a:endParaRPr lang="de-DE"/>
        </a:p>
      </dgm:t>
    </dgm:pt>
    <dgm:pt modelId="{A52674A6-6FCC-461F-9CBB-A07C686C4FFB}" type="pres">
      <dgm:prSet presAssocID="{7B0F6FBD-9B83-4EED-85E8-0C56AE389B89}" presName="spaceBetweenRectangles" presStyleCnt="0"/>
      <dgm:spPr/>
    </dgm:pt>
    <dgm:pt modelId="{9C076E2F-418F-451A-968C-F9D25D046117}" type="pres">
      <dgm:prSet presAssocID="{C73F0B6C-8319-40ED-B28F-6E5E9D52B1CD}" presName="composite" presStyleCnt="0"/>
      <dgm:spPr/>
    </dgm:pt>
    <dgm:pt modelId="{94D6C7F9-4BDD-48D6-89EE-F2DF08A3354C}" type="pres">
      <dgm:prSet presAssocID="{C73F0B6C-8319-40ED-B28F-6E5E9D52B1CD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200A0D-0C31-4683-AF7F-F0134CADA081}" type="pres">
      <dgm:prSet presAssocID="{C73F0B6C-8319-40ED-B28F-6E5E9D52B1CD}" presName="Childtext1" presStyleLbl="revTx" presStyleIdx="2" presStyleCnt="5">
        <dgm:presLayoutVars>
          <dgm:chMax val="0"/>
          <dgm:chPref val="0"/>
          <dgm:bulletEnabled val="1"/>
        </dgm:presLayoutVars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1272E20-2397-41F0-ACC4-CA3B4D7E0955}" type="pres">
      <dgm:prSet presAssocID="{C73F0B6C-8319-40ED-B28F-6E5E9D52B1CD}" presName="BalanceSpacing" presStyleCnt="0"/>
      <dgm:spPr/>
    </dgm:pt>
    <dgm:pt modelId="{226214EC-CDC8-4500-A502-DEE12408572F}" type="pres">
      <dgm:prSet presAssocID="{C73F0B6C-8319-40ED-B28F-6E5E9D52B1CD}" presName="BalanceSpacing1" presStyleCnt="0"/>
      <dgm:spPr/>
    </dgm:pt>
    <dgm:pt modelId="{23669530-CD2D-477B-97F7-16BABF879AB5}" type="pres">
      <dgm:prSet presAssocID="{9B541DE6-15B9-45F7-B832-5DD636443506}" presName="Accent1Text" presStyleLbl="node1" presStyleIdx="5" presStyleCnt="10" custLinFactX="100000" custLinFactNeighborX="117444"/>
      <dgm:spPr/>
      <dgm:t>
        <a:bodyPr/>
        <a:lstStyle/>
        <a:p>
          <a:endParaRPr lang="de-DE"/>
        </a:p>
      </dgm:t>
    </dgm:pt>
    <dgm:pt modelId="{BAD8D949-38CF-4719-8A51-6763F2273B38}" type="pres">
      <dgm:prSet presAssocID="{9B541DE6-15B9-45F7-B832-5DD636443506}" presName="spaceBetweenRectangles" presStyleCnt="0"/>
      <dgm:spPr/>
    </dgm:pt>
    <dgm:pt modelId="{9ECFF064-58AD-4073-8A25-77374A26A67F}" type="pres">
      <dgm:prSet presAssocID="{F5AB8629-C8B7-4303-8A2B-856F367778A6}" presName="composite" presStyleCnt="0"/>
      <dgm:spPr/>
    </dgm:pt>
    <dgm:pt modelId="{2CF51CA5-C8C4-49AB-8F2D-EB99C604EA7B}" type="pres">
      <dgm:prSet presAssocID="{F5AB8629-C8B7-4303-8A2B-856F367778A6}" presName="Parent1" presStyleLbl="node1" presStyleIdx="6" presStyleCnt="10" custLinFactX="-100000" custLinFactY="-71135" custLinFactNeighborX="-11201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A7DF5D-3AC7-4D04-B89E-960D7CEF2EAA}" type="pres">
      <dgm:prSet presAssocID="{F5AB8629-C8B7-4303-8A2B-856F367778A6}" presName="Childtext1" presStyleLbl="revTx" presStyleIdx="3" presStyleCnt="5">
        <dgm:presLayoutVars>
          <dgm:chMax val="0"/>
          <dgm:chPref val="0"/>
          <dgm:bulletEnabled val="1"/>
        </dgm:presLayoutVars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3943D41-CCC0-4E20-A372-DACB29FF808F}" type="pres">
      <dgm:prSet presAssocID="{F5AB8629-C8B7-4303-8A2B-856F367778A6}" presName="BalanceSpacing" presStyleCnt="0"/>
      <dgm:spPr/>
    </dgm:pt>
    <dgm:pt modelId="{6A40F772-39CE-4F8E-9F00-F3480418ED61}" type="pres">
      <dgm:prSet presAssocID="{F5AB8629-C8B7-4303-8A2B-856F367778A6}" presName="BalanceSpacing1" presStyleCnt="0"/>
      <dgm:spPr/>
    </dgm:pt>
    <dgm:pt modelId="{AE5E2B22-F99E-4323-8CEB-F7AAACD7FC88}" type="pres">
      <dgm:prSet presAssocID="{7640F1B3-C99D-4911-A2D2-27B089BBC8EE}" presName="Accent1Text" presStyleLbl="node1" presStyleIdx="7" presStyleCnt="10" custLinFactX="6363" custLinFactY="-68472" custLinFactNeighborX="100000" custLinFactNeighborY="-100000"/>
      <dgm:spPr/>
      <dgm:t>
        <a:bodyPr/>
        <a:lstStyle/>
        <a:p>
          <a:endParaRPr lang="de-DE"/>
        </a:p>
      </dgm:t>
    </dgm:pt>
    <dgm:pt modelId="{2FAF7A16-DE90-4DA2-9EB2-89A91E378044}" type="pres">
      <dgm:prSet presAssocID="{7640F1B3-C99D-4911-A2D2-27B089BBC8EE}" presName="spaceBetweenRectangles" presStyleCnt="0"/>
      <dgm:spPr/>
    </dgm:pt>
    <dgm:pt modelId="{F1C9BFD6-BAC5-41B3-82A5-0A365AE5BBA8}" type="pres">
      <dgm:prSet presAssocID="{493580A3-EA47-460B-9201-44E95C766F6F}" presName="composite" presStyleCnt="0"/>
      <dgm:spPr/>
    </dgm:pt>
    <dgm:pt modelId="{3BDC4B9A-AB31-4664-939E-167AFB39CACE}" type="pres">
      <dgm:prSet presAssocID="{493580A3-EA47-460B-9201-44E95C766F6F}" presName="Parent1" presStyleLbl="node1" presStyleIdx="8" presStyleCnt="10" custLinFactX="-100000" custLinFactY="-71135" custLinFactNeighborX="-11201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88D5DE-5356-4CFE-A22A-2BF9955C41AE}" type="pres">
      <dgm:prSet presAssocID="{493580A3-EA47-460B-9201-44E95C766F6F}" presName="Childtext1" presStyleLbl="revTx" presStyleIdx="4" presStyleCnt="5">
        <dgm:presLayoutVars>
          <dgm:chMax val="0"/>
          <dgm:chPref val="0"/>
          <dgm:bulletEnabled val="1"/>
        </dgm:presLayoutVars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1CB02F6-C5D0-4F13-9FA8-1B246C32660D}" type="pres">
      <dgm:prSet presAssocID="{493580A3-EA47-460B-9201-44E95C766F6F}" presName="BalanceSpacing" presStyleCnt="0"/>
      <dgm:spPr/>
    </dgm:pt>
    <dgm:pt modelId="{069B54C9-4100-4CFF-8325-9DD3D5DDBE99}" type="pres">
      <dgm:prSet presAssocID="{493580A3-EA47-460B-9201-44E95C766F6F}" presName="BalanceSpacing1" presStyleCnt="0"/>
      <dgm:spPr/>
    </dgm:pt>
    <dgm:pt modelId="{C07C84DD-5BF0-4B49-A71D-D5600FEBDB09}" type="pres">
      <dgm:prSet presAssocID="{E7F311F9-4331-43D1-9404-3CADE249C1F0}" presName="Accent1Text" presStyleLbl="node1" presStyleIdx="9" presStyleCnt="10" custLinFactX="100000" custLinFactY="-134682" custLinFactNeighborX="117096" custLinFactNeighborY="-200000"/>
      <dgm:spPr/>
      <dgm:t>
        <a:bodyPr/>
        <a:lstStyle/>
        <a:p>
          <a:endParaRPr lang="de-DE"/>
        </a:p>
      </dgm:t>
    </dgm:pt>
  </dgm:ptLst>
  <dgm:cxnLst>
    <dgm:cxn modelId="{2EDB5CF5-C579-46BB-89B4-A4F0CA4CC700}" srcId="{7AC131B0-CE79-4750-8884-7207DBD61614}" destId="{11126FA5-CA5D-4E73-ADAA-EB82E4836EDC}" srcOrd="0" destOrd="0" parTransId="{1E9CB688-0D87-4E07-93DB-774BEEFD2E26}" sibTransId="{1664C30F-255E-42E1-BDFB-F220C2EC45C2}"/>
    <dgm:cxn modelId="{E54EEBA8-B46E-4DDF-94C0-354FD63DD933}" type="presOf" srcId="{1664C30F-255E-42E1-BDFB-F220C2EC45C2}" destId="{BBB0ECD2-E497-4036-A6D2-F79FBC3D26AE}" srcOrd="0" destOrd="0" presId="urn:microsoft.com/office/officeart/2008/layout/AlternatingHexagons"/>
    <dgm:cxn modelId="{C5E1F81F-77D1-4178-9019-784D57813756}" type="presOf" srcId="{493580A3-EA47-460B-9201-44E95C766F6F}" destId="{3BDC4B9A-AB31-4664-939E-167AFB39CACE}" srcOrd="0" destOrd="0" presId="urn:microsoft.com/office/officeart/2008/layout/AlternatingHexagons"/>
    <dgm:cxn modelId="{FFEA66E0-A6A9-4A7F-BF68-17073F6E4BE3}" type="presOf" srcId="{7AC131B0-CE79-4750-8884-7207DBD61614}" destId="{5CDB1893-78A9-4AF3-8E88-C63D9AF915A6}" srcOrd="0" destOrd="0" presId="urn:microsoft.com/office/officeart/2008/layout/AlternatingHexagons"/>
    <dgm:cxn modelId="{E1999CAA-A918-4A00-97AC-5C257A0B4890}" type="presOf" srcId="{F5AB8629-C8B7-4303-8A2B-856F367778A6}" destId="{2CF51CA5-C8C4-49AB-8F2D-EB99C604EA7B}" srcOrd="0" destOrd="0" presId="urn:microsoft.com/office/officeart/2008/layout/AlternatingHexagons"/>
    <dgm:cxn modelId="{50B1EF75-074B-43AA-8DA0-735E6EE97E30}" srcId="{7AC131B0-CE79-4750-8884-7207DBD61614}" destId="{7DDFE41C-3ED6-47A7-823B-63DFDE7636BF}" srcOrd="1" destOrd="0" parTransId="{D89D578A-46B8-4C3F-A20D-AD3F3FBE143F}" sibTransId="{7B0F6FBD-9B83-4EED-85E8-0C56AE389B89}"/>
    <dgm:cxn modelId="{BD8511CF-D151-4534-8095-EF64BC8B1D5F}" type="presOf" srcId="{7640F1B3-C99D-4911-A2D2-27B089BBC8EE}" destId="{AE5E2B22-F99E-4323-8CEB-F7AAACD7FC88}" srcOrd="0" destOrd="0" presId="urn:microsoft.com/office/officeart/2008/layout/AlternatingHexagons"/>
    <dgm:cxn modelId="{7B6F8955-2E2A-44F6-A111-4C180C9443AF}" srcId="{7AC131B0-CE79-4750-8884-7207DBD61614}" destId="{493580A3-EA47-460B-9201-44E95C766F6F}" srcOrd="4" destOrd="0" parTransId="{C7A6B8CD-BAA6-456A-9A05-578E8E681F80}" sibTransId="{E7F311F9-4331-43D1-9404-3CADE249C1F0}"/>
    <dgm:cxn modelId="{30A68B8F-8131-4254-BFF3-9B20CCEA49F5}" type="presOf" srcId="{E7F311F9-4331-43D1-9404-3CADE249C1F0}" destId="{C07C84DD-5BF0-4B49-A71D-D5600FEBDB09}" srcOrd="0" destOrd="0" presId="urn:microsoft.com/office/officeart/2008/layout/AlternatingHexagons"/>
    <dgm:cxn modelId="{5A8ECD37-C0C9-486A-898C-FE4AA881BC24}" srcId="{7AC131B0-CE79-4750-8884-7207DBD61614}" destId="{F5AB8629-C8B7-4303-8A2B-856F367778A6}" srcOrd="3" destOrd="0" parTransId="{9779921D-ADDD-4543-AEA2-94D183077042}" sibTransId="{7640F1B3-C99D-4911-A2D2-27B089BBC8EE}"/>
    <dgm:cxn modelId="{CB82D365-93D9-4DB4-A8B0-2A086D8BE2FA}" type="presOf" srcId="{7B0F6FBD-9B83-4EED-85E8-0C56AE389B89}" destId="{F2A086E1-CE08-4CBB-B8D4-35E0BCBDF318}" srcOrd="0" destOrd="0" presId="urn:microsoft.com/office/officeart/2008/layout/AlternatingHexagons"/>
    <dgm:cxn modelId="{563AD1E9-8D25-497F-B9D1-3188CECD25C9}" type="presOf" srcId="{11126FA5-CA5D-4E73-ADAA-EB82E4836EDC}" destId="{3EFBC7A8-984A-48B2-82FA-964672327463}" srcOrd="0" destOrd="0" presId="urn:microsoft.com/office/officeart/2008/layout/AlternatingHexagons"/>
    <dgm:cxn modelId="{C56C7981-0E99-4079-8317-DAFFD14FFFAE}" type="presOf" srcId="{C73F0B6C-8319-40ED-B28F-6E5E9D52B1CD}" destId="{94D6C7F9-4BDD-48D6-89EE-F2DF08A3354C}" srcOrd="0" destOrd="0" presId="urn:microsoft.com/office/officeart/2008/layout/AlternatingHexagons"/>
    <dgm:cxn modelId="{B6AD8CD3-9724-4F4F-9222-8A5E40D4F819}" type="presOf" srcId="{9B541DE6-15B9-45F7-B832-5DD636443506}" destId="{23669530-CD2D-477B-97F7-16BABF879AB5}" srcOrd="0" destOrd="0" presId="urn:microsoft.com/office/officeart/2008/layout/AlternatingHexagons"/>
    <dgm:cxn modelId="{928D528B-875F-48D4-BFB9-60A790A7D7F1}" type="presOf" srcId="{7DDFE41C-3ED6-47A7-823B-63DFDE7636BF}" destId="{4E3CA01A-606E-4C07-95C5-D14998A05690}" srcOrd="0" destOrd="0" presId="urn:microsoft.com/office/officeart/2008/layout/AlternatingHexagons"/>
    <dgm:cxn modelId="{0519855C-68AB-42EA-96D2-AE71608E13FD}" srcId="{7AC131B0-CE79-4750-8884-7207DBD61614}" destId="{C73F0B6C-8319-40ED-B28F-6E5E9D52B1CD}" srcOrd="2" destOrd="0" parTransId="{0E721394-82C7-4243-9B19-902B6515E757}" sibTransId="{9B541DE6-15B9-45F7-B832-5DD636443506}"/>
    <dgm:cxn modelId="{0263E4A2-A1C1-4B29-9355-42D9C0D1E5D0}" type="presParOf" srcId="{5CDB1893-78A9-4AF3-8E88-C63D9AF915A6}" destId="{D9DCD938-EE8C-45E6-A49B-878B58B8A0CC}" srcOrd="0" destOrd="0" presId="urn:microsoft.com/office/officeart/2008/layout/AlternatingHexagons"/>
    <dgm:cxn modelId="{67768AE8-10F6-486B-A123-D55FA52ABB37}" type="presParOf" srcId="{D9DCD938-EE8C-45E6-A49B-878B58B8A0CC}" destId="{3EFBC7A8-984A-48B2-82FA-964672327463}" srcOrd="0" destOrd="0" presId="urn:microsoft.com/office/officeart/2008/layout/AlternatingHexagons"/>
    <dgm:cxn modelId="{965BB6ED-D88B-48F7-9297-0E81393D607B}" type="presParOf" srcId="{D9DCD938-EE8C-45E6-A49B-878B58B8A0CC}" destId="{8A1A069A-9694-46DA-8429-B4574962B4CA}" srcOrd="1" destOrd="0" presId="urn:microsoft.com/office/officeart/2008/layout/AlternatingHexagons"/>
    <dgm:cxn modelId="{4AFEB016-9ABE-4ADA-AA98-8BEEEF647E54}" type="presParOf" srcId="{D9DCD938-EE8C-45E6-A49B-878B58B8A0CC}" destId="{7C767FED-AD65-4DD4-A7EB-19ED6549E25F}" srcOrd="2" destOrd="0" presId="urn:microsoft.com/office/officeart/2008/layout/AlternatingHexagons"/>
    <dgm:cxn modelId="{CD6DC281-DB11-4C7E-8E50-41E8EAD16F1E}" type="presParOf" srcId="{D9DCD938-EE8C-45E6-A49B-878B58B8A0CC}" destId="{28F6356D-E2BF-4257-89C9-0DC187192283}" srcOrd="3" destOrd="0" presId="urn:microsoft.com/office/officeart/2008/layout/AlternatingHexagons"/>
    <dgm:cxn modelId="{80611F27-B2B6-42EA-AF1F-FB59703E630F}" type="presParOf" srcId="{D9DCD938-EE8C-45E6-A49B-878B58B8A0CC}" destId="{BBB0ECD2-E497-4036-A6D2-F79FBC3D26AE}" srcOrd="4" destOrd="0" presId="urn:microsoft.com/office/officeart/2008/layout/AlternatingHexagons"/>
    <dgm:cxn modelId="{70DC2966-0095-4C2F-99B3-2001A781CAC6}" type="presParOf" srcId="{5CDB1893-78A9-4AF3-8E88-C63D9AF915A6}" destId="{8AB6AEAD-CAA9-4E89-B818-9D98414501A0}" srcOrd="1" destOrd="0" presId="urn:microsoft.com/office/officeart/2008/layout/AlternatingHexagons"/>
    <dgm:cxn modelId="{790B49C9-CFDA-4143-B108-B14E9432F5B5}" type="presParOf" srcId="{5CDB1893-78A9-4AF3-8E88-C63D9AF915A6}" destId="{FF153620-E144-4B4F-AA0A-6669A78FB7F3}" srcOrd="2" destOrd="0" presId="urn:microsoft.com/office/officeart/2008/layout/AlternatingHexagons"/>
    <dgm:cxn modelId="{5F820316-E945-4FC8-B02B-4B17B87D7780}" type="presParOf" srcId="{FF153620-E144-4B4F-AA0A-6669A78FB7F3}" destId="{4E3CA01A-606E-4C07-95C5-D14998A05690}" srcOrd="0" destOrd="0" presId="urn:microsoft.com/office/officeart/2008/layout/AlternatingHexagons"/>
    <dgm:cxn modelId="{570D4735-1524-460A-B935-C540E194A979}" type="presParOf" srcId="{FF153620-E144-4B4F-AA0A-6669A78FB7F3}" destId="{3C108451-C5F9-4150-9C35-D42606119414}" srcOrd="1" destOrd="0" presId="urn:microsoft.com/office/officeart/2008/layout/AlternatingHexagons"/>
    <dgm:cxn modelId="{AD6282BD-B69F-41A7-9571-F6D29875B62A}" type="presParOf" srcId="{FF153620-E144-4B4F-AA0A-6669A78FB7F3}" destId="{4D945C74-0825-484A-A093-FA400070FB38}" srcOrd="2" destOrd="0" presId="urn:microsoft.com/office/officeart/2008/layout/AlternatingHexagons"/>
    <dgm:cxn modelId="{91AE0E5F-32A9-4876-8619-85B54E7BB28B}" type="presParOf" srcId="{FF153620-E144-4B4F-AA0A-6669A78FB7F3}" destId="{F3EFD8C5-D761-4A13-8199-BA964C97D467}" srcOrd="3" destOrd="0" presId="urn:microsoft.com/office/officeart/2008/layout/AlternatingHexagons"/>
    <dgm:cxn modelId="{EA94F9E6-1D91-41A7-A484-3FD02E4C7B58}" type="presParOf" srcId="{FF153620-E144-4B4F-AA0A-6669A78FB7F3}" destId="{F2A086E1-CE08-4CBB-B8D4-35E0BCBDF318}" srcOrd="4" destOrd="0" presId="urn:microsoft.com/office/officeart/2008/layout/AlternatingHexagons"/>
    <dgm:cxn modelId="{09378AB3-CD75-4650-8001-F930B3DCFF11}" type="presParOf" srcId="{5CDB1893-78A9-4AF3-8E88-C63D9AF915A6}" destId="{A52674A6-6FCC-461F-9CBB-A07C686C4FFB}" srcOrd="3" destOrd="0" presId="urn:microsoft.com/office/officeart/2008/layout/AlternatingHexagons"/>
    <dgm:cxn modelId="{D7633B79-10E8-478B-B4C3-9DA1DA1FED0C}" type="presParOf" srcId="{5CDB1893-78A9-4AF3-8E88-C63D9AF915A6}" destId="{9C076E2F-418F-451A-968C-F9D25D046117}" srcOrd="4" destOrd="0" presId="urn:microsoft.com/office/officeart/2008/layout/AlternatingHexagons"/>
    <dgm:cxn modelId="{B6DCD58C-91E4-4CD6-9F3F-6AC5BAB3F8B3}" type="presParOf" srcId="{9C076E2F-418F-451A-968C-F9D25D046117}" destId="{94D6C7F9-4BDD-48D6-89EE-F2DF08A3354C}" srcOrd="0" destOrd="0" presId="urn:microsoft.com/office/officeart/2008/layout/AlternatingHexagons"/>
    <dgm:cxn modelId="{A880B479-0BB4-44BD-8228-98317D3AEC9C}" type="presParOf" srcId="{9C076E2F-418F-451A-968C-F9D25D046117}" destId="{8F200A0D-0C31-4683-AF7F-F0134CADA081}" srcOrd="1" destOrd="0" presId="urn:microsoft.com/office/officeart/2008/layout/AlternatingHexagons"/>
    <dgm:cxn modelId="{D8F6FAB9-D005-4CBC-8879-8E5D27514BBB}" type="presParOf" srcId="{9C076E2F-418F-451A-968C-F9D25D046117}" destId="{F1272E20-2397-41F0-ACC4-CA3B4D7E0955}" srcOrd="2" destOrd="0" presId="urn:microsoft.com/office/officeart/2008/layout/AlternatingHexagons"/>
    <dgm:cxn modelId="{BAB0B5F1-C2B3-44DA-87EA-440761E322FB}" type="presParOf" srcId="{9C076E2F-418F-451A-968C-F9D25D046117}" destId="{226214EC-CDC8-4500-A502-DEE12408572F}" srcOrd="3" destOrd="0" presId="urn:microsoft.com/office/officeart/2008/layout/AlternatingHexagons"/>
    <dgm:cxn modelId="{3939E05B-8908-4DBD-AC1C-ABC8709322C5}" type="presParOf" srcId="{9C076E2F-418F-451A-968C-F9D25D046117}" destId="{23669530-CD2D-477B-97F7-16BABF879AB5}" srcOrd="4" destOrd="0" presId="urn:microsoft.com/office/officeart/2008/layout/AlternatingHexagons"/>
    <dgm:cxn modelId="{DFD7778D-B72F-41DD-859D-35F56326100D}" type="presParOf" srcId="{5CDB1893-78A9-4AF3-8E88-C63D9AF915A6}" destId="{BAD8D949-38CF-4719-8A51-6763F2273B38}" srcOrd="5" destOrd="0" presId="urn:microsoft.com/office/officeart/2008/layout/AlternatingHexagons"/>
    <dgm:cxn modelId="{9A625285-F3FA-403D-A7EA-5AAE5503890A}" type="presParOf" srcId="{5CDB1893-78A9-4AF3-8E88-C63D9AF915A6}" destId="{9ECFF064-58AD-4073-8A25-77374A26A67F}" srcOrd="6" destOrd="0" presId="urn:microsoft.com/office/officeart/2008/layout/AlternatingHexagons"/>
    <dgm:cxn modelId="{2593DAEE-2CCD-48D1-BD9A-69FD31CDA801}" type="presParOf" srcId="{9ECFF064-58AD-4073-8A25-77374A26A67F}" destId="{2CF51CA5-C8C4-49AB-8F2D-EB99C604EA7B}" srcOrd="0" destOrd="0" presId="urn:microsoft.com/office/officeart/2008/layout/AlternatingHexagons"/>
    <dgm:cxn modelId="{8FB46393-3D11-48EA-B9D9-5E4FF2E56BBB}" type="presParOf" srcId="{9ECFF064-58AD-4073-8A25-77374A26A67F}" destId="{16A7DF5D-3AC7-4D04-B89E-960D7CEF2EAA}" srcOrd="1" destOrd="0" presId="urn:microsoft.com/office/officeart/2008/layout/AlternatingHexagons"/>
    <dgm:cxn modelId="{1A92AF31-B1D9-4F50-BAA4-9FAFEEE549FE}" type="presParOf" srcId="{9ECFF064-58AD-4073-8A25-77374A26A67F}" destId="{13943D41-CCC0-4E20-A372-DACB29FF808F}" srcOrd="2" destOrd="0" presId="urn:microsoft.com/office/officeart/2008/layout/AlternatingHexagons"/>
    <dgm:cxn modelId="{A6C4D910-44D9-4D1A-B516-9B9A527CB50D}" type="presParOf" srcId="{9ECFF064-58AD-4073-8A25-77374A26A67F}" destId="{6A40F772-39CE-4F8E-9F00-F3480418ED61}" srcOrd="3" destOrd="0" presId="urn:microsoft.com/office/officeart/2008/layout/AlternatingHexagons"/>
    <dgm:cxn modelId="{84E8EFDD-A058-4424-847E-8A531609C287}" type="presParOf" srcId="{9ECFF064-58AD-4073-8A25-77374A26A67F}" destId="{AE5E2B22-F99E-4323-8CEB-F7AAACD7FC88}" srcOrd="4" destOrd="0" presId="urn:microsoft.com/office/officeart/2008/layout/AlternatingHexagons"/>
    <dgm:cxn modelId="{E576E482-4B89-4B10-AF1B-F1BF699628C0}" type="presParOf" srcId="{5CDB1893-78A9-4AF3-8E88-C63D9AF915A6}" destId="{2FAF7A16-DE90-4DA2-9EB2-89A91E378044}" srcOrd="7" destOrd="0" presId="urn:microsoft.com/office/officeart/2008/layout/AlternatingHexagons"/>
    <dgm:cxn modelId="{35DC453F-02C8-4230-8503-351660A39395}" type="presParOf" srcId="{5CDB1893-78A9-4AF3-8E88-C63D9AF915A6}" destId="{F1C9BFD6-BAC5-41B3-82A5-0A365AE5BBA8}" srcOrd="8" destOrd="0" presId="urn:microsoft.com/office/officeart/2008/layout/AlternatingHexagons"/>
    <dgm:cxn modelId="{F08B884A-33F9-4419-8281-A0AA36308EFF}" type="presParOf" srcId="{F1C9BFD6-BAC5-41B3-82A5-0A365AE5BBA8}" destId="{3BDC4B9A-AB31-4664-939E-167AFB39CACE}" srcOrd="0" destOrd="0" presId="urn:microsoft.com/office/officeart/2008/layout/AlternatingHexagons"/>
    <dgm:cxn modelId="{A5764223-4A00-4D2D-9FA5-A21E00F1DBC8}" type="presParOf" srcId="{F1C9BFD6-BAC5-41B3-82A5-0A365AE5BBA8}" destId="{DF88D5DE-5356-4CFE-A22A-2BF9955C41AE}" srcOrd="1" destOrd="0" presId="urn:microsoft.com/office/officeart/2008/layout/AlternatingHexagons"/>
    <dgm:cxn modelId="{08FCA47F-B80F-4C8B-8C16-5D09F42E1C02}" type="presParOf" srcId="{F1C9BFD6-BAC5-41B3-82A5-0A365AE5BBA8}" destId="{71CB02F6-C5D0-4F13-9FA8-1B246C32660D}" srcOrd="2" destOrd="0" presId="urn:microsoft.com/office/officeart/2008/layout/AlternatingHexagons"/>
    <dgm:cxn modelId="{943184DE-CEA4-43D6-9C22-59AE7D9E113B}" type="presParOf" srcId="{F1C9BFD6-BAC5-41B3-82A5-0A365AE5BBA8}" destId="{069B54C9-4100-4CFF-8325-9DD3D5DDBE99}" srcOrd="3" destOrd="0" presId="urn:microsoft.com/office/officeart/2008/layout/AlternatingHexagons"/>
    <dgm:cxn modelId="{490F3801-193D-4FA7-87C9-1002D0DC0F9C}" type="presParOf" srcId="{F1C9BFD6-BAC5-41B3-82A5-0A365AE5BBA8}" destId="{C07C84DD-5BF0-4B49-A71D-D5600FEBDB0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131B0-CE79-4750-8884-7207DBD61614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1126FA5-CA5D-4E73-ADAA-EB82E4836EDC}">
      <dgm:prSet phldrT="[Tekst]" custT="1"/>
      <dgm:spPr>
        <a:solidFill>
          <a:srgbClr val="46AEC6"/>
        </a:solidFill>
        <a:ln>
          <a:noFill/>
        </a:ln>
      </dgm:spPr>
      <dgm:t>
        <a:bodyPr/>
        <a:lstStyle/>
        <a:p>
          <a:r>
            <a:rPr lang="en-US" sz="1100" b="1" dirty="0">
              <a:latin typeface="Abadi" panose="020B0604020104020204" pitchFamily="34" charset="0"/>
            </a:rPr>
            <a:t>E- documentation System</a:t>
          </a:r>
          <a:endParaRPr lang="pl-PL" sz="1100" b="1" dirty="0">
            <a:latin typeface="Abadi" panose="020B0604020104020204" pitchFamily="34" charset="0"/>
          </a:endParaRPr>
        </a:p>
      </dgm:t>
    </dgm:pt>
    <dgm:pt modelId="{1E9CB688-0D87-4E07-93DB-774BEEFD2E26}" type="parTrans" cxnId="{2EDB5CF5-C579-46BB-89B4-A4F0CA4CC700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1664C30F-255E-42E1-BDFB-F220C2EC45C2}" type="sibTrans" cxnId="{2EDB5CF5-C579-46BB-89B4-A4F0CA4CC700}">
      <dgm:prSet custT="1"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7DDFE41C-3ED6-47A7-823B-63DFDE7636BF}">
      <dgm:prSet phldrT="[Tekst]" custT="1"/>
      <dgm:spPr>
        <a:solidFill>
          <a:srgbClr val="0070C0"/>
        </a:solidFill>
      </dgm:spPr>
      <dgm:t>
        <a:bodyPr/>
        <a:lstStyle/>
        <a:p>
          <a:r>
            <a:rPr lang="en-US" sz="1100" b="1" dirty="0">
              <a:latin typeface="Abadi" panose="020B0604020104020204" pitchFamily="34" charset="0"/>
            </a:rPr>
            <a:t>Enterprise Service Bus</a:t>
          </a:r>
        </a:p>
      </dgm:t>
    </dgm:pt>
    <dgm:pt modelId="{D89D578A-46B8-4C3F-A20D-AD3F3FBE143F}" type="parTrans" cxnId="{50B1EF75-074B-43AA-8DA0-735E6EE97E30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7B0F6FBD-9B83-4EED-85E8-0C56AE389B89}" type="sibTrans" cxnId="{50B1EF75-074B-43AA-8DA0-735E6EE97E30}">
      <dgm:prSet custT="1"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C73F0B6C-8319-40ED-B28F-6E5E9D52B1CD}">
      <dgm:prSet phldrT="[Teks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pl-PL" sz="1100" b="1" dirty="0" err="1">
              <a:latin typeface="Abadi" panose="020B0604020104020204" pitchFamily="34" charset="0"/>
            </a:rPr>
            <a:t>Multifunctional</a:t>
          </a:r>
          <a:r>
            <a:rPr lang="pl-PL" sz="1100" b="1" dirty="0">
              <a:latin typeface="Abadi" panose="020B0604020104020204" pitchFamily="34" charset="0"/>
            </a:rPr>
            <a:t> </a:t>
          </a:r>
          <a:r>
            <a:rPr lang="pl-PL" sz="1100" b="1" dirty="0" err="1">
              <a:latin typeface="Abadi" panose="020B0604020104020204" pitchFamily="34" charset="0"/>
            </a:rPr>
            <a:t>customer</a:t>
          </a:r>
          <a:r>
            <a:rPr lang="pl-PL" sz="1100" b="1" dirty="0">
              <a:latin typeface="Abadi" panose="020B0604020104020204" pitchFamily="34" charset="0"/>
            </a:rPr>
            <a:t> </a:t>
          </a:r>
          <a:r>
            <a:rPr lang="pl-PL" sz="1100" b="1" dirty="0" err="1">
              <a:latin typeface="Abadi" panose="020B0604020104020204" pitchFamily="34" charset="0"/>
            </a:rPr>
            <a:t>account</a:t>
          </a:r>
          <a:endParaRPr lang="pl-PL" sz="1100" b="1" dirty="0">
            <a:latin typeface="Abadi" panose="020B0604020104020204" pitchFamily="34" charset="0"/>
          </a:endParaRPr>
        </a:p>
      </dgm:t>
    </dgm:pt>
    <dgm:pt modelId="{0E721394-82C7-4243-9B19-902B6515E757}" type="parTrans" cxnId="{0519855C-68AB-42EA-96D2-AE71608E13FD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9B541DE6-15B9-45F7-B832-5DD636443506}" type="sibTrans" cxnId="{0519855C-68AB-42EA-96D2-AE71608E13FD}">
      <dgm:prSet custT="1"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F5AB8629-C8B7-4303-8A2B-856F367778A6}">
      <dgm:prSet custT="1"/>
      <dgm:spPr>
        <a:solidFill>
          <a:srgbClr val="4AC3A2"/>
        </a:solidFill>
        <a:ln>
          <a:noFill/>
        </a:ln>
      </dgm:spPr>
      <dgm:t>
        <a:bodyPr/>
        <a:lstStyle/>
        <a:p>
          <a:r>
            <a:rPr lang="en-US" sz="1100" b="1" dirty="0">
              <a:latin typeface="Abadi" panose="020B0604020104020204" pitchFamily="34" charset="0"/>
            </a:rPr>
            <a:t>Strategy and catalog of services</a:t>
          </a:r>
        </a:p>
      </dgm:t>
    </dgm:pt>
    <dgm:pt modelId="{9779921D-ADDD-4543-AEA2-94D183077042}" type="parTrans" cxnId="{5A8ECD37-C0C9-486A-898C-FE4AA881BC24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7640F1B3-C99D-4911-A2D2-27B089BBC8EE}" type="sibTrans" cxnId="{5A8ECD37-C0C9-486A-898C-FE4AA881BC24}">
      <dgm:prSet custT="1"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493580A3-EA47-460B-9201-44E95C766F6F}">
      <dgm:prSet custT="1"/>
      <dgm:spPr>
        <a:solidFill>
          <a:srgbClr val="47C5C0"/>
        </a:solidFill>
        <a:ln>
          <a:noFill/>
        </a:ln>
      </dgm:spPr>
      <dgm:t>
        <a:bodyPr/>
        <a:lstStyle/>
        <a:p>
          <a:r>
            <a:rPr lang="pl-PL" sz="1100" b="1" dirty="0">
              <a:latin typeface="Abadi" panose="020B0604020104020204" pitchFamily="34" charset="0"/>
            </a:rPr>
            <a:t>IT Service Center</a:t>
          </a:r>
        </a:p>
      </dgm:t>
    </dgm:pt>
    <dgm:pt modelId="{C7A6B8CD-BAA6-456A-9A05-578E8E681F80}" type="parTrans" cxnId="{7B6F8955-2E2A-44F6-A111-4C180C9443AF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E7F311F9-4331-43D1-9404-3CADE249C1F0}" type="sibTrans" cxnId="{7B6F8955-2E2A-44F6-A111-4C180C9443AF}">
      <dgm:prSet custT="1"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AD57AF8B-FCFB-468A-89BE-822D91CCFF58}">
      <dgm:prSet custT="1"/>
      <dgm:spPr>
        <a:solidFill>
          <a:srgbClr val="DCEFF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BBBADDA0-B1C4-41D8-BC02-CA214E070C64}" type="parTrans" cxnId="{51224DFA-9A63-41B4-875F-691B94B6ACEE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6945471C-38AE-479A-A83C-1299E061A7E3}" type="sibTrans" cxnId="{51224DFA-9A63-41B4-875F-691B94B6ACEE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91CCD614-67F2-47C4-BAC0-DE4D9988492A}">
      <dgm:prSet custT="1"/>
      <dgm:spPr>
        <a:solidFill>
          <a:srgbClr val="C5E6FF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CE913273-96E7-454C-A8A4-DFE513707F8B}" type="parTrans" cxnId="{B14D9178-2A5E-4078-8691-0648C2719DB9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06832BB0-2AAC-4D35-AF31-B5049F5BC201}" type="sibTrans" cxnId="{B14D9178-2A5E-4078-8691-0648C2719DB9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AB5FD8C6-C01D-48EA-8A3C-8A13CD54A728}">
      <dgm:prSet custT="1"/>
      <dgm:spPr>
        <a:solidFill>
          <a:srgbClr val="DDF6FF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D9E4347B-5827-43D9-811B-0015661F1907}" type="parTrans" cxnId="{CD15E855-E385-4D2E-AE40-279D72C6B8D8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E32A5C83-DBD6-471C-9A57-856D46B19CB8}" type="sibTrans" cxnId="{CD15E855-E385-4D2E-AE40-279D72C6B8D8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4192C5CE-321D-41CA-832D-0BEA67C0667F}">
      <dgm:prSet custT="1"/>
      <dgm:spPr>
        <a:solidFill>
          <a:srgbClr val="E1EFE4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D70BAEE6-2E25-4E59-853C-0FA393461292}" type="parTrans" cxnId="{79E14C5C-B35D-464E-B2F8-F52464425973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A1270F42-566F-46CB-8E37-1354A21BC656}" type="sibTrans" cxnId="{79E14C5C-B35D-464E-B2F8-F52464425973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E28BF548-7960-41E8-8F2B-F5611CDCA4F7}">
      <dgm:prSet custT="1"/>
      <dgm:spPr>
        <a:solidFill>
          <a:srgbClr val="C2ECEA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Provision of IT support services through services and implementation of IT and telecommunications standards for the Municipality of Krakow and Municipal unit</a:t>
          </a:r>
          <a:r>
            <a: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s</a:t>
          </a: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, as well as supporting the development and access to telecommunications infrastructure.</a:t>
          </a: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8488FE55-CB25-445B-BBB9-2C443326BDF2}" type="parTrans" cxnId="{1976BD3A-F403-480D-ABC0-1FABA0142EB5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9BBE35CE-D1E0-42CE-98C8-9FC44B51DFBB}" type="sibTrans" cxnId="{1976BD3A-F403-480D-ABC0-1FABA0142EB5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50964BE0-7966-40BF-949E-A5588DCBA81D}">
      <dgm:prSet custT="1"/>
      <dgm:spPr>
        <a:solidFill>
          <a:srgbClr val="E1EFE4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59C704CD-7E1B-4C2F-802A-41555FC0A890}" type="parTrans" cxnId="{A8485DF0-7A24-4F2D-9CF3-2DC6C4523B83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CBDBF4EE-C70F-4ACB-90FD-56B0D717152C}" type="sibTrans" cxnId="{A8485DF0-7A24-4F2D-9CF3-2DC6C4523B83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F036414F-D99D-4B4E-A571-F95AC82E663C}">
      <dgm:prSet custT="1"/>
      <dgm:spPr>
        <a:solidFill>
          <a:srgbClr val="C5E6FF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Supporting processes</a:t>
          </a:r>
        </a:p>
      </dgm:t>
    </dgm:pt>
    <dgm:pt modelId="{10304041-89FD-4BD2-BA51-469EABBD81AC}" type="parTrans" cxnId="{51058D42-E306-43CF-B657-963B65597FD5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088944DA-B6CB-4A8B-8199-AFF34399DC70}" type="sibTrans" cxnId="{51058D42-E306-43CF-B657-963B65597FD5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59997E9D-C6D3-4127-BE1D-5E3879706EC0}">
      <dgm:prSet custT="1"/>
      <dgm:spPr>
        <a:solidFill>
          <a:srgbClr val="C5E6FF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E-do</a:t>
          </a:r>
          <a:r>
            <a: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c</a:t>
          </a:r>
          <a:r>
            <a:rPr lang="en-US" sz="1100" dirty="0" err="1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umentation</a:t>
          </a: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and processing of cases using workflow mechanisms (Workflow)</a:t>
          </a:r>
        </a:p>
      </dgm:t>
    </dgm:pt>
    <dgm:pt modelId="{E4064B41-4C5F-46C5-8F03-2EE7130D077E}" type="parTrans" cxnId="{5FC2CC11-79E6-4491-A010-9F070B801683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B6843636-C123-45B8-9774-24ED6AE03119}" type="sibTrans" cxnId="{5FC2CC11-79E6-4491-A010-9F070B801683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39EE8227-1AD0-468B-ADEE-458EAED1AB0F}">
      <dgm:prSet custT="1"/>
      <dgm:spPr>
        <a:solidFill>
          <a:srgbClr val="C5E6FF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Exchange of documents and information with IT systems (internal and external) through integration with Enterprise Service Bus</a:t>
          </a:r>
        </a:p>
      </dgm:t>
    </dgm:pt>
    <dgm:pt modelId="{3AE2BC95-C585-4DC3-A27E-15AEF5BAC7EF}" type="parTrans" cxnId="{E011D67F-FE0C-40EF-A425-6BFF2A9AD4E0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8EB41808-019C-4090-877F-472D5AA8C88C}" type="sibTrans" cxnId="{E011D67F-FE0C-40EF-A425-6BFF2A9AD4E0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BEACEF8E-75FD-4B4E-8A85-87551E5577E3}">
      <dgm:prSet custT="1"/>
      <dgm:spPr>
        <a:solidFill>
          <a:srgbClr val="C5E6FF"/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en-US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09C477A3-3383-46A8-AEEB-805713513EF0}" type="parTrans" cxnId="{C9A4C4B0-69D7-4462-ACDC-E4E054ABBA54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2E8B11C5-DBFA-48BD-BB49-B1E9A97CC3BF}" type="sibTrans" cxnId="{C9A4C4B0-69D7-4462-ACDC-E4E054ABBA54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951B8F8C-01E8-4BE1-A106-901028475CD4}">
      <dgm:prSet custT="1"/>
      <dgm:spPr>
        <a:solidFill>
          <a:srgbClr val="DCEFF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Audit logs</a:t>
          </a:r>
        </a:p>
      </dgm:t>
    </dgm:pt>
    <dgm:pt modelId="{471AC698-C5B9-41BC-88DC-090B04E5A849}" type="parTrans" cxnId="{5852163F-3DF3-4C48-8C89-E42DF790D568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FA2362D5-AB06-42BA-B640-F3679D8A5645}" type="sibTrans" cxnId="{5852163F-3DF3-4C48-8C89-E42DF790D568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A9BA1FE1-DDFB-4377-97D7-DB5043D70A56}">
      <dgm:prSet custT="1"/>
      <dgm:spPr>
        <a:solidFill>
          <a:srgbClr val="DCEFF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Authorization management</a:t>
          </a:r>
        </a:p>
      </dgm:t>
    </dgm:pt>
    <dgm:pt modelId="{D29AF4EF-6BC6-42B4-BD54-4055E0EFACBD}" type="parTrans" cxnId="{59A2ED04-1C86-4EFF-BFE3-2C09D38FB0C9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78F30825-5078-4804-B01F-B449FBA682F5}" type="sibTrans" cxnId="{59A2ED04-1C86-4EFF-BFE3-2C09D38FB0C9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DEF90073-E0EF-411A-A809-4480C886A554}">
      <dgm:prSet custT="1"/>
      <dgm:spPr>
        <a:solidFill>
          <a:srgbClr val="DCEFF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Catalog of shared services (interfaces)</a:t>
          </a:r>
        </a:p>
      </dgm:t>
    </dgm:pt>
    <dgm:pt modelId="{2A551E5C-19B5-46AC-8752-1A213379CDCF}" type="parTrans" cxnId="{96066E0D-2FC8-4E90-A7FC-1BB4E0C34AE8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93F1029B-FED3-4A94-B461-F06B87FD3AAA}" type="sibTrans" cxnId="{96066E0D-2FC8-4E90-A7FC-1BB4E0C34AE8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8D19EA13-BAF1-4D28-A9DD-B3D4E96A05A1}">
      <dgm:prSet custT="1"/>
      <dgm:spPr>
        <a:solidFill>
          <a:srgbClr val="DCEFF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Service management module</a:t>
          </a:r>
        </a:p>
      </dgm:t>
    </dgm:pt>
    <dgm:pt modelId="{C71282C4-C3E5-4CC6-86E2-7B624C59BCF3}" type="parTrans" cxnId="{66B6D2ED-2861-4B61-8775-3C51F542305B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0DB46FC7-94F8-4CB2-9410-7DD7AAC9DC3E}" type="sibTrans" cxnId="{66B6D2ED-2861-4B61-8775-3C51F542305B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15B68D0D-94AE-40D0-A83C-9B06E73D4CCF}">
      <dgm:prSet custT="1"/>
      <dgm:spPr>
        <a:solidFill>
          <a:srgbClr val="DCEFF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Service operation logs</a:t>
          </a:r>
        </a:p>
      </dgm:t>
    </dgm:pt>
    <dgm:pt modelId="{B27BF49B-B7B2-42F6-B57B-60CB6F5986F2}" type="parTrans" cxnId="{B5B53D97-70AF-4717-8EA6-ACEA0295E1FE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7A9F600D-D113-493F-A524-ADCD90DABC1B}" type="sibTrans" cxnId="{B5B53D97-70AF-4717-8EA6-ACEA0295E1FE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08502DA8-8AD8-4114-887A-8E85F4E75518}">
      <dgm:prSet custT="1"/>
      <dgm:spPr>
        <a:solidFill>
          <a:srgbClr val="DCEFF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A standard developed for applications using services via a Enterprise Service Bus</a:t>
          </a:r>
        </a:p>
      </dgm:t>
    </dgm:pt>
    <dgm:pt modelId="{885FDAE4-5A32-4D35-B99C-F8E904527656}" type="parTrans" cxnId="{44978A83-7352-4B63-B9AA-1959B6A2D8B4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4E6493AA-2782-46C9-852D-3077C87222E9}" type="sibTrans" cxnId="{44978A83-7352-4B63-B9AA-1959B6A2D8B4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1581A561-805A-434D-880D-747B35A45C7B}">
      <dgm:prSet custT="1"/>
      <dgm:spPr>
        <a:solidFill>
          <a:srgbClr val="DCEFF4"/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en-US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BB9E4EBF-38E4-493E-A5C2-32EC4EF7ADD6}" type="parTrans" cxnId="{33F7419F-8279-4555-832D-94B8BEF5CD6D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BE13C596-E8CF-4CF4-AAB6-899C6729B7CA}" type="sibTrans" cxnId="{33F7419F-8279-4555-832D-94B8BEF5CD6D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E155DDC8-4241-4FC5-9FF1-AE4A775BBEBE}">
      <dgm:prSet custT="1"/>
      <dgm:spPr>
        <a:solidFill>
          <a:srgbClr val="DDF6FF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Service:</a:t>
          </a:r>
        </a:p>
      </dgm:t>
    </dgm:pt>
    <dgm:pt modelId="{BBCEFDEF-5F53-4E6F-9399-402BE87A0081}" type="parTrans" cxnId="{F3C5E61B-CD3E-4A5A-8774-8B02D6897D94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03529BF4-0119-4FED-930E-3C040B5213B3}" type="sibTrans" cxnId="{F3C5E61B-CD3E-4A5A-8774-8B02D6897D94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8514A722-2A0F-4E98-8F1F-0F35F5A61D5D}">
      <dgm:prSet custT="1"/>
      <dgm:spPr>
        <a:solidFill>
          <a:srgbClr val="DDF6FF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provided by the Enterprise Service Bus</a:t>
          </a:r>
        </a:p>
      </dgm:t>
    </dgm:pt>
    <dgm:pt modelId="{7920FFAC-DA16-4A60-BD5A-74A37A3030C9}" type="parTrans" cxnId="{28C5A50C-A82D-41B7-830F-ACD91F147DBB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A91E43CF-CAF2-42F9-8C6F-281CCACCBB31}" type="sibTrans" cxnId="{28C5A50C-A82D-41B7-830F-ACD91F147DBB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8BAE7C46-2CF1-4049-A39D-31BF17F8D4A7}">
      <dgm:prSet custT="1"/>
      <dgm:spPr>
        <a:solidFill>
          <a:srgbClr val="DDF6FF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enabling integration within service applications</a:t>
          </a:r>
        </a:p>
      </dgm:t>
    </dgm:pt>
    <dgm:pt modelId="{C3278DFC-6B3A-47C6-9DE9-FF040277E8E1}" type="parTrans" cxnId="{D72895B9-16B9-46A7-8DFF-30F78B947E01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2FC3DB2E-69F7-49FF-911B-D79BF2A7B0A6}" type="sibTrans" cxnId="{D72895B9-16B9-46A7-8DFF-30F78B947E01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0A3F59E9-A461-4B48-A60F-426E0CA8A723}">
      <dgm:prSet custT="1"/>
      <dgm:spPr>
        <a:solidFill>
          <a:srgbClr val="DDF6FF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providing a unified way of logging external clients that support</a:t>
          </a:r>
          <a:r>
            <a: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s</a:t>
          </a: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different levels of authentication</a:t>
          </a:r>
        </a:p>
      </dgm:t>
    </dgm:pt>
    <dgm:pt modelId="{C9470F13-C913-4EEE-AF4F-88E5F45AA1B3}" type="parTrans" cxnId="{5C0D59F7-A15E-4767-9DAC-C45E87A6DD08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B47C4555-C9E3-43D2-ACBE-300FF310FE9C}" type="sibTrans" cxnId="{5C0D59F7-A15E-4767-9DAC-C45E87A6DD08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EAF87ADA-2AC5-404B-AB4D-811743E5166E}">
      <dgm:prSet custT="1"/>
      <dgm:spPr>
        <a:solidFill>
          <a:srgbClr val="DDF6FF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integrated with the reference database of people</a:t>
          </a:r>
        </a:p>
      </dgm:t>
    </dgm:pt>
    <dgm:pt modelId="{521E1E88-482A-4EAC-A64E-02F6EA6D026E}" type="parTrans" cxnId="{3608777F-EAB0-4062-9501-2C53D1299B8B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BDAC917C-B4F6-4FC2-B085-86785AFFBC54}" type="sibTrans" cxnId="{3608777F-EAB0-4062-9501-2C53D1299B8B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C821C736-8F59-4165-B53C-D09E5C919734}">
      <dgm:prSet custT="1"/>
      <dgm:spPr>
        <a:solidFill>
          <a:srgbClr val="DDF6FF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ready for integration with other services / applications via the Enterprise Service Bus</a:t>
          </a:r>
        </a:p>
      </dgm:t>
    </dgm:pt>
    <dgm:pt modelId="{F39E88EE-E3EC-4C73-BCB8-519EC7738D0D}" type="parTrans" cxnId="{E6236D51-5DDC-4E4C-9885-259B803CBBDB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A74E0837-9BEA-414F-83A7-AF457CFDCA19}" type="sibTrans" cxnId="{E6236D51-5DDC-4E4C-9885-259B803CBBDB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E5779F62-7B10-4183-B34B-723D1E224F83}">
      <dgm:prSet custT="1"/>
      <dgm:spPr>
        <a:solidFill>
          <a:srgbClr val="DDF6FF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endParaRPr lang="en-US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674669D5-1ACD-46A3-85C4-CA37A87F9B12}" type="parTrans" cxnId="{E75CDFBD-CE34-41F8-BEE2-90AC10AB4F9B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4DDC9C3B-B1EF-4A9E-B444-5DA53E642BBE}" type="sibTrans" cxnId="{E75CDFBD-CE34-41F8-BEE2-90AC10AB4F9B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AC370A36-298D-4E50-ADB0-7C3012CDA4C0}">
      <dgm:prSet custT="1"/>
      <dgm:spPr>
        <a:solidFill>
          <a:srgbClr val="E1EFE4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E9F62039-5E3F-40A5-8738-52D494B0BE60}" type="parTrans" cxnId="{0C3AE888-D472-4763-B907-6CBFA49DCD38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29593470-DF0C-4B86-B8FD-DA82E7C137FF}" type="sibTrans" cxnId="{0C3AE888-D472-4763-B907-6CBFA49DCD38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78BC6DBF-26E7-43E5-82D7-158ED623B93E}">
      <dgm:prSet custT="1"/>
      <dgm:spPr>
        <a:solidFill>
          <a:srgbClr val="E1EFE4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List of public services along with a service management strategy</a:t>
          </a:r>
        </a:p>
      </dgm:t>
    </dgm:pt>
    <dgm:pt modelId="{91017DBC-0A1E-45F4-A461-855AFC66E512}" type="parTrans" cxnId="{66427E35-6A31-442E-AC64-F53691702399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4E9BCF31-F1BC-4483-B3ED-9481FAC2CA22}" type="sibTrans" cxnId="{66427E35-6A31-442E-AC64-F53691702399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92EC7004-659D-440A-A8E5-5C727FC57158}">
      <dgm:prSet custT="1"/>
      <dgm:spPr>
        <a:solidFill>
          <a:srgbClr val="E1EFE4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List of public services in terms of the possibility of providing </a:t>
          </a:r>
          <a:r>
            <a:rPr lang="pl-PL" sz="1100" dirty="0" err="1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them</a:t>
          </a:r>
          <a:r>
            <a: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</a:t>
          </a: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electronically</a:t>
          </a:r>
        </a:p>
      </dgm:t>
    </dgm:pt>
    <dgm:pt modelId="{D5D8EC8F-5DA8-4B45-847E-2AA95E34D3C8}" type="parTrans" cxnId="{CB24E765-8E64-420E-B5DA-8FB4CED1B6E1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03B14514-CE0D-4EFB-9C25-FE1EFEFB394E}" type="sibTrans" cxnId="{CB24E765-8E64-420E-B5DA-8FB4CED1B6E1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3A3257ED-D7C7-442C-AEAE-C67E4DB82BD3}">
      <dgm:prSet custT="1"/>
      <dgm:spPr>
        <a:solidFill>
          <a:srgbClr val="E1EFE4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Plan for transformation and development of services along with a strategy for managing them</a:t>
          </a:r>
        </a:p>
      </dgm:t>
    </dgm:pt>
    <dgm:pt modelId="{373004B8-4BAF-4BEA-B0D0-B9ADD9C8BB27}" type="parTrans" cxnId="{00D8157B-BECB-41A8-A119-216804196042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8EBDF1C0-1901-4457-A75D-40B90646602F}" type="sibTrans" cxnId="{00D8157B-BECB-41A8-A119-216804196042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E7B0337C-97C7-4355-A206-AF762623CF75}">
      <dgm:prSet custT="1"/>
      <dgm:spPr>
        <a:solidFill>
          <a:srgbClr val="E1EFE4">
            <a:alpha val="89804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F5A37D85-0CB3-4857-A837-506AFBF694E7}" type="parTrans" cxnId="{9E19FCA0-85B0-4992-8140-FF93D7C1EDAE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27B1728F-1B92-4EB8-8EC5-DBC0149C4F23}" type="sibTrans" cxnId="{9E19FCA0-85B0-4992-8140-FF93D7C1EDAE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42FE6C28-19E8-4496-AEE0-BE9B79F5108E}">
      <dgm:prSet custT="1"/>
      <dgm:spPr>
        <a:solidFill>
          <a:srgbClr val="C2ECEA">
            <a:alpha val="90000"/>
          </a:srgbClr>
        </a:solidFill>
      </dgm:spPr>
      <dgm:t>
        <a:bodyPr/>
        <a:lstStyle/>
        <a:p>
          <a:pPr>
            <a:buNone/>
          </a:pP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D6474B4F-9350-4629-B967-A52835A5A6D4}" type="parTrans" cxnId="{E7AA2F4D-CBD4-4336-8FC6-CC4FA1784D48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EE619A1C-5B91-4606-B7B5-20CA6C812A0B}" type="sibTrans" cxnId="{E7AA2F4D-CBD4-4336-8FC6-CC4FA1784D48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2AD2207B-078E-4B25-8955-95018777F4E9}" type="pres">
      <dgm:prSet presAssocID="{7AC131B0-CE79-4750-8884-7207DBD616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052F4E6-8B14-426A-A37F-EC17226F36A1}" type="pres">
      <dgm:prSet presAssocID="{11126FA5-CA5D-4E73-ADAA-EB82E4836EDC}" presName="composite" presStyleCnt="0"/>
      <dgm:spPr/>
    </dgm:pt>
    <dgm:pt modelId="{EE452080-AD1D-4E7E-A3BA-138F375D85A3}" type="pres">
      <dgm:prSet presAssocID="{11126FA5-CA5D-4E73-ADAA-EB82E4836EDC}" presName="parTx" presStyleLbl="alignNode1" presStyleIdx="0" presStyleCnt="5" custLinFactY="-100000" custLinFactNeighborX="-25690" custLinFactNeighborY="-1501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D8AA8F-D6C9-412D-A2A1-DF03FBA5B967}" type="pres">
      <dgm:prSet presAssocID="{11126FA5-CA5D-4E73-ADAA-EB82E4836EDC}" presName="desTx" presStyleLbl="alignAccFollowNode1" presStyleIdx="0" presStyleCnt="5" custScaleY="100000" custLinFactNeighborX="-1221" custLinFactNeighborY="-712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6FA63E-DB4C-4C6D-AAEC-A0DE5A267518}" type="pres">
      <dgm:prSet presAssocID="{1664C30F-255E-42E1-BDFB-F220C2EC45C2}" presName="space" presStyleCnt="0"/>
      <dgm:spPr/>
    </dgm:pt>
    <dgm:pt modelId="{27A795D1-0CFA-4A8D-8385-A6B8AE4A1D31}" type="pres">
      <dgm:prSet presAssocID="{7DDFE41C-3ED6-47A7-823B-63DFDE7636BF}" presName="composite" presStyleCnt="0"/>
      <dgm:spPr/>
    </dgm:pt>
    <dgm:pt modelId="{7AAC03EE-91A1-43A7-84B2-6614CC9F3412}" type="pres">
      <dgm:prSet presAssocID="{7DDFE41C-3ED6-47A7-823B-63DFDE7636BF}" presName="parTx" presStyleLbl="alignNode1" presStyleIdx="1" presStyleCnt="5" custLinFactY="-100000" custLinFactNeighborX="-285" custLinFactNeighborY="-145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FEEA0A-8F0A-4311-841C-D6E80CB9C56D}" type="pres">
      <dgm:prSet presAssocID="{7DDFE41C-3ED6-47A7-823B-63DFDE7636BF}" presName="desTx" presStyleLbl="alignAccFollowNode1" presStyleIdx="1" presStyleCnt="5" custScaleY="100000" custLinFactNeighborX="481" custLinFactNeighborY="-7197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26D12E-C5EB-45B3-9AD4-12699445D3DA}" type="pres">
      <dgm:prSet presAssocID="{7B0F6FBD-9B83-4EED-85E8-0C56AE389B89}" presName="space" presStyleCnt="0"/>
      <dgm:spPr/>
    </dgm:pt>
    <dgm:pt modelId="{C24E4CF0-5C69-4170-869D-1654A01680E6}" type="pres">
      <dgm:prSet presAssocID="{C73F0B6C-8319-40ED-B28F-6E5E9D52B1CD}" presName="composite" presStyleCnt="0"/>
      <dgm:spPr/>
    </dgm:pt>
    <dgm:pt modelId="{2160112F-7347-42C3-9B85-E286D4BA0CEA}" type="pres">
      <dgm:prSet presAssocID="{C73F0B6C-8319-40ED-B28F-6E5E9D52B1CD}" presName="parTx" presStyleLbl="alignNode1" presStyleIdx="2" presStyleCnt="5" custLinFactY="-100000" custLinFactNeighborX="-901" custLinFactNeighborY="-145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6BCAAF4-7FC9-47A3-95C1-AE10A4F9BB71}" type="pres">
      <dgm:prSet presAssocID="{C73F0B6C-8319-40ED-B28F-6E5E9D52B1CD}" presName="desTx" presStyleLbl="alignAccFollowNode1" presStyleIdx="2" presStyleCnt="5" custLinFactNeighborX="-901" custLinFactNeighborY="-7125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9EF2A1-11BA-4471-8687-D48AB8B804EA}" type="pres">
      <dgm:prSet presAssocID="{9B541DE6-15B9-45F7-B832-5DD636443506}" presName="space" presStyleCnt="0"/>
      <dgm:spPr/>
    </dgm:pt>
    <dgm:pt modelId="{39A54091-082A-4DE6-BE90-80DD618B8821}" type="pres">
      <dgm:prSet presAssocID="{F5AB8629-C8B7-4303-8A2B-856F367778A6}" presName="composite" presStyleCnt="0"/>
      <dgm:spPr/>
    </dgm:pt>
    <dgm:pt modelId="{F1B19203-2B8B-40C0-8185-292EA9B14210}" type="pres">
      <dgm:prSet presAssocID="{F5AB8629-C8B7-4303-8A2B-856F367778A6}" presName="parTx" presStyleLbl="alignNode1" presStyleIdx="3" presStyleCnt="5" custLinFactY="-100000" custLinFactNeighborX="-2253" custLinFactNeighborY="-144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9F6376-13C2-4997-9E5F-F016A0931A9B}" type="pres">
      <dgm:prSet presAssocID="{F5AB8629-C8B7-4303-8A2B-856F367778A6}" presName="desTx" presStyleLbl="alignAccFollowNode1" presStyleIdx="3" presStyleCnt="5" custLinFactNeighborX="-2253" custLinFactNeighborY="-7092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B227CC-F12F-46C5-BF4D-DB59F69BA26B}" type="pres">
      <dgm:prSet presAssocID="{7640F1B3-C99D-4911-A2D2-27B089BBC8EE}" presName="space" presStyleCnt="0"/>
      <dgm:spPr/>
    </dgm:pt>
    <dgm:pt modelId="{3AC143D4-977B-4C21-B981-E5DCD5B3CD03}" type="pres">
      <dgm:prSet presAssocID="{493580A3-EA47-460B-9201-44E95C766F6F}" presName="composite" presStyleCnt="0"/>
      <dgm:spPr/>
    </dgm:pt>
    <dgm:pt modelId="{BA8AAB5F-F058-496F-8AC9-3368B76077DC}" type="pres">
      <dgm:prSet presAssocID="{493580A3-EA47-460B-9201-44E95C766F6F}" presName="parTx" presStyleLbl="alignNode1" presStyleIdx="4" presStyleCnt="5" custLinFactY="-100000" custLinFactNeighborX="-6760" custLinFactNeighborY="-147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3FF843-1D47-4452-9792-B13C85DCE411}" type="pres">
      <dgm:prSet presAssocID="{493580A3-EA47-460B-9201-44E95C766F6F}" presName="desTx" presStyleLbl="alignAccFollowNode1" presStyleIdx="4" presStyleCnt="5" custLinFactNeighborX="-6760" custLinFactNeighborY="-7190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75CDFBD-CE34-41F8-BEE2-90AC10AB4F9B}" srcId="{C73F0B6C-8319-40ED-B28F-6E5E9D52B1CD}" destId="{E5779F62-7B10-4183-B34B-723D1E224F83}" srcOrd="7" destOrd="0" parTransId="{674669D5-1ACD-46A3-85C4-CA37A87F9B12}" sibTransId="{4DDC9C3B-B1EF-4A9E-B444-5DA53E642BBE}"/>
    <dgm:cxn modelId="{5A8ECD37-C0C9-486A-898C-FE4AA881BC24}" srcId="{7AC131B0-CE79-4750-8884-7207DBD61614}" destId="{F5AB8629-C8B7-4303-8A2B-856F367778A6}" srcOrd="3" destOrd="0" parTransId="{9779921D-ADDD-4543-AEA2-94D183077042}" sibTransId="{7640F1B3-C99D-4911-A2D2-27B089BBC8EE}"/>
    <dgm:cxn modelId="{33F7419F-8279-4555-832D-94B8BEF5CD6D}" srcId="{11126FA5-CA5D-4E73-ADAA-EB82E4836EDC}" destId="{1581A561-805A-434D-880D-747B35A45C7B}" srcOrd="7" destOrd="0" parTransId="{BB9E4EBF-38E4-493E-A5C2-32EC4EF7ADD6}" sibTransId="{BE13C596-E8CF-4CF4-AAB6-899C6729B7CA}"/>
    <dgm:cxn modelId="{C67ED7D3-7D0E-44F0-806E-6D6F6E1C9F69}" type="presOf" srcId="{AD57AF8B-FCFB-468A-89BE-822D91CCFF58}" destId="{9DD8AA8F-D6C9-412D-A2A1-DF03FBA5B967}" srcOrd="0" destOrd="0" presId="urn:microsoft.com/office/officeart/2005/8/layout/hList1"/>
    <dgm:cxn modelId="{66B6D2ED-2861-4B61-8775-3C51F542305B}" srcId="{11126FA5-CA5D-4E73-ADAA-EB82E4836EDC}" destId="{8D19EA13-BAF1-4D28-A9DD-B3D4E96A05A1}" srcOrd="4" destOrd="0" parTransId="{C71282C4-C3E5-4CC6-86E2-7B624C59BCF3}" sibTransId="{0DB46FC7-94F8-4CB2-9410-7DD7AAC9DC3E}"/>
    <dgm:cxn modelId="{1FD5F32B-F9D4-4659-A801-30EF1715A386}" type="presOf" srcId="{F036414F-D99D-4B4E-A571-F95AC82E663C}" destId="{46FEEA0A-8F0A-4311-841C-D6E80CB9C56D}" srcOrd="0" destOrd="1" presId="urn:microsoft.com/office/officeart/2005/8/layout/hList1"/>
    <dgm:cxn modelId="{07FA4540-15B7-4FD0-83E5-051247101766}" type="presOf" srcId="{7AC131B0-CE79-4750-8884-7207DBD61614}" destId="{2AD2207B-078E-4B25-8955-95018777F4E9}" srcOrd="0" destOrd="0" presId="urn:microsoft.com/office/officeart/2005/8/layout/hList1"/>
    <dgm:cxn modelId="{88990F60-1577-41CC-BE6F-264C1CD39737}" type="presOf" srcId="{A9BA1FE1-DDFB-4377-97D7-DB5043D70A56}" destId="{9DD8AA8F-D6C9-412D-A2A1-DF03FBA5B967}" srcOrd="0" destOrd="2" presId="urn:microsoft.com/office/officeart/2005/8/layout/hList1"/>
    <dgm:cxn modelId="{D72895B9-16B9-46A7-8DFF-30F78B947E01}" srcId="{C73F0B6C-8319-40ED-B28F-6E5E9D52B1CD}" destId="{8BAE7C46-2CF1-4049-A39D-31BF17F8D4A7}" srcOrd="3" destOrd="0" parTransId="{C3278DFC-6B3A-47C6-9DE9-FF040277E8E1}" sibTransId="{2FC3DB2E-69F7-49FF-911B-D79BF2A7B0A6}"/>
    <dgm:cxn modelId="{28C5A50C-A82D-41B7-830F-ACD91F147DBB}" srcId="{C73F0B6C-8319-40ED-B28F-6E5E9D52B1CD}" destId="{8514A722-2A0F-4E98-8F1F-0F35F5A61D5D}" srcOrd="2" destOrd="0" parTransId="{7920FFAC-DA16-4A60-BD5A-74A37A3030C9}" sibTransId="{A91E43CF-CAF2-42F9-8C6F-281CCACCBB31}"/>
    <dgm:cxn modelId="{7B6F8955-2E2A-44F6-A111-4C180C9443AF}" srcId="{7AC131B0-CE79-4750-8884-7207DBD61614}" destId="{493580A3-EA47-460B-9201-44E95C766F6F}" srcOrd="4" destOrd="0" parTransId="{C7A6B8CD-BAA6-456A-9A05-578E8E681F80}" sibTransId="{E7F311F9-4331-43D1-9404-3CADE249C1F0}"/>
    <dgm:cxn modelId="{53811644-0D39-4E83-8C0B-02AAA6834476}" type="presOf" srcId="{AC370A36-298D-4E50-ADB0-7C3012CDA4C0}" destId="{B69F6376-13C2-4997-9E5F-F016A0931A9B}" srcOrd="0" destOrd="0" presId="urn:microsoft.com/office/officeart/2005/8/layout/hList1"/>
    <dgm:cxn modelId="{E6236D51-5DDC-4E4C-9885-259B803CBBDB}" srcId="{C73F0B6C-8319-40ED-B28F-6E5E9D52B1CD}" destId="{C821C736-8F59-4165-B53C-D09E5C919734}" srcOrd="6" destOrd="0" parTransId="{F39E88EE-E3EC-4C73-BCB8-519EC7738D0D}" sibTransId="{A74E0837-9BEA-414F-83A7-AF457CFDCA19}"/>
    <dgm:cxn modelId="{0859B4D1-CFCD-4E92-B369-2478FB8FED15}" type="presOf" srcId="{1581A561-805A-434D-880D-747B35A45C7B}" destId="{9DD8AA8F-D6C9-412D-A2A1-DF03FBA5B967}" srcOrd="0" destOrd="7" presId="urn:microsoft.com/office/officeart/2005/8/layout/hList1"/>
    <dgm:cxn modelId="{F3C5E61B-CD3E-4A5A-8774-8B02D6897D94}" srcId="{C73F0B6C-8319-40ED-B28F-6E5E9D52B1CD}" destId="{E155DDC8-4241-4FC5-9FF1-AE4A775BBEBE}" srcOrd="1" destOrd="0" parTransId="{BBCEFDEF-5F53-4E6F-9399-402BE87A0081}" sibTransId="{03529BF4-0119-4FED-930E-3C040B5213B3}"/>
    <dgm:cxn modelId="{C4B66E69-9794-4A7F-B1C7-F28AEF6DCA3A}" type="presOf" srcId="{C821C736-8F59-4165-B53C-D09E5C919734}" destId="{86BCAAF4-7FC9-47A3-95C1-AE10A4F9BB71}" srcOrd="0" destOrd="6" presId="urn:microsoft.com/office/officeart/2005/8/layout/hList1"/>
    <dgm:cxn modelId="{B14D9178-2A5E-4078-8691-0648C2719DB9}" srcId="{7DDFE41C-3ED6-47A7-823B-63DFDE7636BF}" destId="{91CCD614-67F2-47C4-BAC0-DE4D9988492A}" srcOrd="0" destOrd="0" parTransId="{CE913273-96E7-454C-A8A4-DFE513707F8B}" sibTransId="{06832BB0-2AAC-4D35-AF31-B5049F5BC201}"/>
    <dgm:cxn modelId="{5852163F-3DF3-4C48-8C89-E42DF790D568}" srcId="{11126FA5-CA5D-4E73-ADAA-EB82E4836EDC}" destId="{951B8F8C-01E8-4BE1-A106-901028475CD4}" srcOrd="1" destOrd="0" parTransId="{471AC698-C5B9-41BC-88DC-090B04E5A849}" sibTransId="{FA2362D5-AB06-42BA-B640-F3679D8A5645}"/>
    <dgm:cxn modelId="{3AEBB078-020B-4FB4-9721-8C169DC3C713}" type="presOf" srcId="{4192C5CE-321D-41CA-832D-0BEA67C0667F}" destId="{B69F6376-13C2-4997-9E5F-F016A0931A9B}" srcOrd="0" destOrd="5" presId="urn:microsoft.com/office/officeart/2005/8/layout/hList1"/>
    <dgm:cxn modelId="{0519855C-68AB-42EA-96D2-AE71608E13FD}" srcId="{7AC131B0-CE79-4750-8884-7207DBD61614}" destId="{C73F0B6C-8319-40ED-B28F-6E5E9D52B1CD}" srcOrd="2" destOrd="0" parTransId="{0E721394-82C7-4243-9B19-902B6515E757}" sibTransId="{9B541DE6-15B9-45F7-B832-5DD636443506}"/>
    <dgm:cxn modelId="{98380617-85D5-4522-AA95-6966EE8A8BC5}" type="presOf" srcId="{951B8F8C-01E8-4BE1-A106-901028475CD4}" destId="{9DD8AA8F-D6C9-412D-A2A1-DF03FBA5B967}" srcOrd="0" destOrd="1" presId="urn:microsoft.com/office/officeart/2005/8/layout/hList1"/>
    <dgm:cxn modelId="{1BC6C4DE-0627-4583-A212-5B5593BB3D35}" type="presOf" srcId="{7DDFE41C-3ED6-47A7-823B-63DFDE7636BF}" destId="{7AAC03EE-91A1-43A7-84B2-6614CC9F3412}" srcOrd="0" destOrd="0" presId="urn:microsoft.com/office/officeart/2005/8/layout/hList1"/>
    <dgm:cxn modelId="{58B2054B-AD8E-4C97-A19C-E5C3623F763A}" type="presOf" srcId="{8BAE7C46-2CF1-4049-A39D-31BF17F8D4A7}" destId="{86BCAAF4-7FC9-47A3-95C1-AE10A4F9BB71}" srcOrd="0" destOrd="3" presId="urn:microsoft.com/office/officeart/2005/8/layout/hList1"/>
    <dgm:cxn modelId="{94B3B385-E2FD-4937-AFBE-E44E2619BE0E}" type="presOf" srcId="{E28BF548-7960-41E8-8F2B-F5611CDCA4F7}" destId="{CD3FF843-1D47-4452-9792-B13C85DCE411}" srcOrd="0" destOrd="1" presId="urn:microsoft.com/office/officeart/2005/8/layout/hList1"/>
    <dgm:cxn modelId="{1976BD3A-F403-480D-ABC0-1FABA0142EB5}" srcId="{493580A3-EA47-460B-9201-44E95C766F6F}" destId="{E28BF548-7960-41E8-8F2B-F5611CDCA4F7}" srcOrd="1" destOrd="0" parTransId="{8488FE55-CB25-445B-BBB9-2C443326BDF2}" sibTransId="{9BBE35CE-D1E0-42CE-98C8-9FC44B51DFBB}"/>
    <dgm:cxn modelId="{CD15E855-E385-4D2E-AE40-279D72C6B8D8}" srcId="{C73F0B6C-8319-40ED-B28F-6E5E9D52B1CD}" destId="{AB5FD8C6-C01D-48EA-8A3C-8A13CD54A728}" srcOrd="0" destOrd="0" parTransId="{D9E4347B-5827-43D9-811B-0015661F1907}" sibTransId="{E32A5C83-DBD6-471C-9A57-856D46B19CB8}"/>
    <dgm:cxn modelId="{00D8157B-BECB-41A8-A119-216804196042}" srcId="{F5AB8629-C8B7-4303-8A2B-856F367778A6}" destId="{3A3257ED-D7C7-442C-AEAE-C67E4DB82BD3}" srcOrd="3" destOrd="0" parTransId="{373004B8-4BAF-4BEA-B0D0-B9ADD9C8BB27}" sibTransId="{8EBDF1C0-1901-4457-A75D-40B90646602F}"/>
    <dgm:cxn modelId="{41B9490A-3CE5-4507-8E2A-791CEA6EA114}" type="presOf" srcId="{92EC7004-659D-440A-A8E5-5C727FC57158}" destId="{B69F6376-13C2-4997-9E5F-F016A0931A9B}" srcOrd="0" destOrd="2" presId="urn:microsoft.com/office/officeart/2005/8/layout/hList1"/>
    <dgm:cxn modelId="{59A2ED04-1C86-4EFF-BFE3-2C09D38FB0C9}" srcId="{11126FA5-CA5D-4E73-ADAA-EB82E4836EDC}" destId="{A9BA1FE1-DDFB-4377-97D7-DB5043D70A56}" srcOrd="2" destOrd="0" parTransId="{D29AF4EF-6BC6-42B4-BD54-4055E0EFACBD}" sibTransId="{78F30825-5078-4804-B01F-B449FBA682F5}"/>
    <dgm:cxn modelId="{1B2342FE-D712-45BE-9BEC-17647F6CAD4D}" type="presOf" srcId="{11126FA5-CA5D-4E73-ADAA-EB82E4836EDC}" destId="{EE452080-AD1D-4E7E-A3BA-138F375D85A3}" srcOrd="0" destOrd="0" presId="urn:microsoft.com/office/officeart/2005/8/layout/hList1"/>
    <dgm:cxn modelId="{51224DFA-9A63-41B4-875F-691B94B6ACEE}" srcId="{11126FA5-CA5D-4E73-ADAA-EB82E4836EDC}" destId="{AD57AF8B-FCFB-468A-89BE-822D91CCFF58}" srcOrd="0" destOrd="0" parTransId="{BBBADDA0-B1C4-41D8-BC02-CA214E070C64}" sibTransId="{6945471C-38AE-479A-A83C-1299E061A7E3}"/>
    <dgm:cxn modelId="{5C0D59F7-A15E-4767-9DAC-C45E87A6DD08}" srcId="{C73F0B6C-8319-40ED-B28F-6E5E9D52B1CD}" destId="{0A3F59E9-A461-4B48-A60F-426E0CA8A723}" srcOrd="4" destOrd="0" parTransId="{C9470F13-C913-4EEE-AF4F-88E5F45AA1B3}" sibTransId="{B47C4555-C9E3-43D2-ACBE-300FF310FE9C}"/>
    <dgm:cxn modelId="{10070248-1546-4BA9-9B1F-6101CCE54FB7}" type="presOf" srcId="{E5779F62-7B10-4183-B34B-723D1E224F83}" destId="{86BCAAF4-7FC9-47A3-95C1-AE10A4F9BB71}" srcOrd="0" destOrd="7" presId="urn:microsoft.com/office/officeart/2005/8/layout/hList1"/>
    <dgm:cxn modelId="{5CC3A21C-6B17-4000-B5BF-0D4ADEB7F968}" type="presOf" srcId="{DEF90073-E0EF-411A-A809-4480C886A554}" destId="{9DD8AA8F-D6C9-412D-A2A1-DF03FBA5B967}" srcOrd="0" destOrd="3" presId="urn:microsoft.com/office/officeart/2005/8/layout/hList1"/>
    <dgm:cxn modelId="{0C3AE888-D472-4763-B907-6CBFA49DCD38}" srcId="{F5AB8629-C8B7-4303-8A2B-856F367778A6}" destId="{AC370A36-298D-4E50-ADB0-7C3012CDA4C0}" srcOrd="0" destOrd="0" parTransId="{E9F62039-5E3F-40A5-8738-52D494B0BE60}" sibTransId="{29593470-DF0C-4B86-B8FD-DA82E7C137FF}"/>
    <dgm:cxn modelId="{45408192-03BE-48D1-BD33-47387C199CF3}" type="presOf" srcId="{AB5FD8C6-C01D-48EA-8A3C-8A13CD54A728}" destId="{86BCAAF4-7FC9-47A3-95C1-AE10A4F9BB71}" srcOrd="0" destOrd="0" presId="urn:microsoft.com/office/officeart/2005/8/layout/hList1"/>
    <dgm:cxn modelId="{B2954CDA-B17B-4564-ACE1-AFC27918F5CB}" type="presOf" srcId="{F5AB8629-C8B7-4303-8A2B-856F367778A6}" destId="{F1B19203-2B8B-40C0-8185-292EA9B14210}" srcOrd="0" destOrd="0" presId="urn:microsoft.com/office/officeart/2005/8/layout/hList1"/>
    <dgm:cxn modelId="{6EC364F2-BA59-4F46-9D22-224F02A99F71}" type="presOf" srcId="{50964BE0-7966-40BF-949E-A5588DCBA81D}" destId="{B69F6376-13C2-4997-9E5F-F016A0931A9B}" srcOrd="0" destOrd="6" presId="urn:microsoft.com/office/officeart/2005/8/layout/hList1"/>
    <dgm:cxn modelId="{9E19FCA0-85B0-4992-8140-FF93D7C1EDAE}" srcId="{F5AB8629-C8B7-4303-8A2B-856F367778A6}" destId="{E7B0337C-97C7-4355-A206-AF762623CF75}" srcOrd="4" destOrd="0" parTransId="{F5A37D85-0CB3-4857-A837-506AFBF694E7}" sibTransId="{27B1728F-1B92-4EB8-8EC5-DBC0149C4F23}"/>
    <dgm:cxn modelId="{E011D67F-FE0C-40EF-A425-6BFF2A9AD4E0}" srcId="{7DDFE41C-3ED6-47A7-823B-63DFDE7636BF}" destId="{39EE8227-1AD0-468B-ADEE-458EAED1AB0F}" srcOrd="3" destOrd="0" parTransId="{3AE2BC95-C585-4DC3-A27E-15AEF5BAC7EF}" sibTransId="{8EB41808-019C-4090-877F-472D5AA8C88C}"/>
    <dgm:cxn modelId="{5FC2CC11-79E6-4491-A010-9F070B801683}" srcId="{7DDFE41C-3ED6-47A7-823B-63DFDE7636BF}" destId="{59997E9D-C6D3-4127-BE1D-5E3879706EC0}" srcOrd="2" destOrd="0" parTransId="{E4064B41-4C5F-46C5-8F03-2EE7130D077E}" sibTransId="{B6843636-C123-45B8-9774-24ED6AE03119}"/>
    <dgm:cxn modelId="{044F25D8-7195-4C34-9344-C0D82BD494CA}" type="presOf" srcId="{91CCD614-67F2-47C4-BAC0-DE4D9988492A}" destId="{46FEEA0A-8F0A-4311-841C-D6E80CB9C56D}" srcOrd="0" destOrd="0" presId="urn:microsoft.com/office/officeart/2005/8/layout/hList1"/>
    <dgm:cxn modelId="{CB24E765-8E64-420E-B5DA-8FB4CED1B6E1}" srcId="{F5AB8629-C8B7-4303-8A2B-856F367778A6}" destId="{92EC7004-659D-440A-A8E5-5C727FC57158}" srcOrd="2" destOrd="0" parTransId="{D5D8EC8F-5DA8-4B45-847E-2AA95E34D3C8}" sibTransId="{03B14514-CE0D-4EFB-9C25-FE1EFEFB394E}"/>
    <dgm:cxn modelId="{F36D8825-637A-49EC-BECF-0B4B734B1BEC}" type="presOf" srcId="{E7B0337C-97C7-4355-A206-AF762623CF75}" destId="{B69F6376-13C2-4997-9E5F-F016A0931A9B}" srcOrd="0" destOrd="4" presId="urn:microsoft.com/office/officeart/2005/8/layout/hList1"/>
    <dgm:cxn modelId="{EFFEE786-8BF8-4671-AEAF-A85064BB799E}" type="presOf" srcId="{42FE6C28-19E8-4496-AEE0-BE9B79F5108E}" destId="{CD3FF843-1D47-4452-9792-B13C85DCE411}" srcOrd="0" destOrd="0" presId="urn:microsoft.com/office/officeart/2005/8/layout/hList1"/>
    <dgm:cxn modelId="{74F368D9-B29E-4F3C-88EC-C138E9A9EECA}" type="presOf" srcId="{08502DA8-8AD8-4114-887A-8E85F4E75518}" destId="{9DD8AA8F-D6C9-412D-A2A1-DF03FBA5B967}" srcOrd="0" destOrd="6" presId="urn:microsoft.com/office/officeart/2005/8/layout/hList1"/>
    <dgm:cxn modelId="{63945DA2-FD48-410D-8039-C95E22FD132D}" type="presOf" srcId="{C73F0B6C-8319-40ED-B28F-6E5E9D52B1CD}" destId="{2160112F-7347-42C3-9B85-E286D4BA0CEA}" srcOrd="0" destOrd="0" presId="urn:microsoft.com/office/officeart/2005/8/layout/hList1"/>
    <dgm:cxn modelId="{CC94889D-84AC-4FFC-8282-B231350849FC}" type="presOf" srcId="{E155DDC8-4241-4FC5-9FF1-AE4A775BBEBE}" destId="{86BCAAF4-7FC9-47A3-95C1-AE10A4F9BB71}" srcOrd="0" destOrd="1" presId="urn:microsoft.com/office/officeart/2005/8/layout/hList1"/>
    <dgm:cxn modelId="{51058D42-E306-43CF-B657-963B65597FD5}" srcId="{7DDFE41C-3ED6-47A7-823B-63DFDE7636BF}" destId="{F036414F-D99D-4B4E-A571-F95AC82E663C}" srcOrd="1" destOrd="0" parTransId="{10304041-89FD-4BD2-BA51-469EABBD81AC}" sibTransId="{088944DA-B6CB-4A8B-8199-AFF34399DC70}"/>
    <dgm:cxn modelId="{44978A83-7352-4B63-B9AA-1959B6A2D8B4}" srcId="{11126FA5-CA5D-4E73-ADAA-EB82E4836EDC}" destId="{08502DA8-8AD8-4114-887A-8E85F4E75518}" srcOrd="6" destOrd="0" parTransId="{885FDAE4-5A32-4D35-B99C-F8E904527656}" sibTransId="{4E6493AA-2782-46C9-852D-3077C87222E9}"/>
    <dgm:cxn modelId="{B5B53D97-70AF-4717-8EA6-ACEA0295E1FE}" srcId="{11126FA5-CA5D-4E73-ADAA-EB82E4836EDC}" destId="{15B68D0D-94AE-40D0-A83C-9B06E73D4CCF}" srcOrd="5" destOrd="0" parTransId="{B27BF49B-B7B2-42F6-B57B-60CB6F5986F2}" sibTransId="{7A9F600D-D113-493F-A524-ADCD90DABC1B}"/>
    <dgm:cxn modelId="{2EDB5CF5-C579-46BB-89B4-A4F0CA4CC700}" srcId="{7AC131B0-CE79-4750-8884-7207DBD61614}" destId="{11126FA5-CA5D-4E73-ADAA-EB82E4836EDC}" srcOrd="0" destOrd="0" parTransId="{1E9CB688-0D87-4E07-93DB-774BEEFD2E26}" sibTransId="{1664C30F-255E-42E1-BDFB-F220C2EC45C2}"/>
    <dgm:cxn modelId="{3AEC24E0-E0D5-4365-903C-9CBCB9B844A1}" type="presOf" srcId="{3A3257ED-D7C7-442C-AEAE-C67E4DB82BD3}" destId="{B69F6376-13C2-4997-9E5F-F016A0931A9B}" srcOrd="0" destOrd="3" presId="urn:microsoft.com/office/officeart/2005/8/layout/hList1"/>
    <dgm:cxn modelId="{1DD24048-9B8E-4B68-B56A-C98BC1CAB9BA}" type="presOf" srcId="{BEACEF8E-75FD-4B4E-8A85-87551E5577E3}" destId="{46FEEA0A-8F0A-4311-841C-D6E80CB9C56D}" srcOrd="0" destOrd="4" presId="urn:microsoft.com/office/officeart/2005/8/layout/hList1"/>
    <dgm:cxn modelId="{E7AA2F4D-CBD4-4336-8FC6-CC4FA1784D48}" srcId="{493580A3-EA47-460B-9201-44E95C766F6F}" destId="{42FE6C28-19E8-4496-AEE0-BE9B79F5108E}" srcOrd="0" destOrd="0" parTransId="{D6474B4F-9350-4629-B967-A52835A5A6D4}" sibTransId="{EE619A1C-5B91-4606-B7B5-20CA6C812A0B}"/>
    <dgm:cxn modelId="{55B09844-A6A3-4C9F-A417-7523CB0B8049}" type="presOf" srcId="{EAF87ADA-2AC5-404B-AB4D-811743E5166E}" destId="{86BCAAF4-7FC9-47A3-95C1-AE10A4F9BB71}" srcOrd="0" destOrd="5" presId="urn:microsoft.com/office/officeart/2005/8/layout/hList1"/>
    <dgm:cxn modelId="{053F7F88-BC58-40F6-BB51-642B060BBA10}" type="presOf" srcId="{15B68D0D-94AE-40D0-A83C-9B06E73D4CCF}" destId="{9DD8AA8F-D6C9-412D-A2A1-DF03FBA5B967}" srcOrd="0" destOrd="5" presId="urn:microsoft.com/office/officeart/2005/8/layout/hList1"/>
    <dgm:cxn modelId="{BEA572B9-09A7-4F84-ACF4-CDC5D0025D67}" type="presOf" srcId="{8514A722-2A0F-4E98-8F1F-0F35F5A61D5D}" destId="{86BCAAF4-7FC9-47A3-95C1-AE10A4F9BB71}" srcOrd="0" destOrd="2" presId="urn:microsoft.com/office/officeart/2005/8/layout/hList1"/>
    <dgm:cxn modelId="{79E14C5C-B35D-464E-B2F8-F52464425973}" srcId="{F5AB8629-C8B7-4303-8A2B-856F367778A6}" destId="{4192C5CE-321D-41CA-832D-0BEA67C0667F}" srcOrd="5" destOrd="0" parTransId="{D70BAEE6-2E25-4E59-853C-0FA393461292}" sibTransId="{A1270F42-566F-46CB-8E37-1354A21BC656}"/>
    <dgm:cxn modelId="{FC2D05FC-E87A-42E2-9085-920ADBDA8F22}" type="presOf" srcId="{8D19EA13-BAF1-4D28-A9DD-B3D4E96A05A1}" destId="{9DD8AA8F-D6C9-412D-A2A1-DF03FBA5B967}" srcOrd="0" destOrd="4" presId="urn:microsoft.com/office/officeart/2005/8/layout/hList1"/>
    <dgm:cxn modelId="{50B1EF75-074B-43AA-8DA0-735E6EE97E30}" srcId="{7AC131B0-CE79-4750-8884-7207DBD61614}" destId="{7DDFE41C-3ED6-47A7-823B-63DFDE7636BF}" srcOrd="1" destOrd="0" parTransId="{D89D578A-46B8-4C3F-A20D-AD3F3FBE143F}" sibTransId="{7B0F6FBD-9B83-4EED-85E8-0C56AE389B89}"/>
    <dgm:cxn modelId="{A8485DF0-7A24-4F2D-9CF3-2DC6C4523B83}" srcId="{F5AB8629-C8B7-4303-8A2B-856F367778A6}" destId="{50964BE0-7966-40BF-949E-A5588DCBA81D}" srcOrd="6" destOrd="0" parTransId="{59C704CD-7E1B-4C2F-802A-41555FC0A890}" sibTransId="{CBDBF4EE-C70F-4ACB-90FD-56B0D717152C}"/>
    <dgm:cxn modelId="{016B46D0-7899-4828-A43D-AD9BF6A4EE99}" type="presOf" srcId="{78BC6DBF-26E7-43E5-82D7-158ED623B93E}" destId="{B69F6376-13C2-4997-9E5F-F016A0931A9B}" srcOrd="0" destOrd="1" presId="urn:microsoft.com/office/officeart/2005/8/layout/hList1"/>
    <dgm:cxn modelId="{179B6CB8-3029-40B9-BE71-C6DFD5974339}" type="presOf" srcId="{493580A3-EA47-460B-9201-44E95C766F6F}" destId="{BA8AAB5F-F058-496F-8AC9-3368B76077DC}" srcOrd="0" destOrd="0" presId="urn:microsoft.com/office/officeart/2005/8/layout/hList1"/>
    <dgm:cxn modelId="{96066E0D-2FC8-4E90-A7FC-1BB4E0C34AE8}" srcId="{11126FA5-CA5D-4E73-ADAA-EB82E4836EDC}" destId="{DEF90073-E0EF-411A-A809-4480C886A554}" srcOrd="3" destOrd="0" parTransId="{2A551E5C-19B5-46AC-8752-1A213379CDCF}" sibTransId="{93F1029B-FED3-4A94-B461-F06B87FD3AAA}"/>
    <dgm:cxn modelId="{2734C4B3-A83D-409C-81DB-096E1CC63768}" type="presOf" srcId="{0A3F59E9-A461-4B48-A60F-426E0CA8A723}" destId="{86BCAAF4-7FC9-47A3-95C1-AE10A4F9BB71}" srcOrd="0" destOrd="4" presId="urn:microsoft.com/office/officeart/2005/8/layout/hList1"/>
    <dgm:cxn modelId="{F00103A9-B949-4788-A71E-2CE2736EEA1E}" type="presOf" srcId="{39EE8227-1AD0-468B-ADEE-458EAED1AB0F}" destId="{46FEEA0A-8F0A-4311-841C-D6E80CB9C56D}" srcOrd="0" destOrd="3" presId="urn:microsoft.com/office/officeart/2005/8/layout/hList1"/>
    <dgm:cxn modelId="{C9A4C4B0-69D7-4462-ACDC-E4E054ABBA54}" srcId="{7DDFE41C-3ED6-47A7-823B-63DFDE7636BF}" destId="{BEACEF8E-75FD-4B4E-8A85-87551E5577E3}" srcOrd="4" destOrd="0" parTransId="{09C477A3-3383-46A8-AEEB-805713513EF0}" sibTransId="{2E8B11C5-DBFA-48BD-BB49-B1E9A97CC3BF}"/>
    <dgm:cxn modelId="{66427E35-6A31-442E-AC64-F53691702399}" srcId="{F5AB8629-C8B7-4303-8A2B-856F367778A6}" destId="{78BC6DBF-26E7-43E5-82D7-158ED623B93E}" srcOrd="1" destOrd="0" parTransId="{91017DBC-0A1E-45F4-A461-855AFC66E512}" sibTransId="{4E9BCF31-F1BC-4483-B3ED-9481FAC2CA22}"/>
    <dgm:cxn modelId="{A9B0582C-3B2F-4870-A8B8-9C70FD0A949E}" type="presOf" srcId="{59997E9D-C6D3-4127-BE1D-5E3879706EC0}" destId="{46FEEA0A-8F0A-4311-841C-D6E80CB9C56D}" srcOrd="0" destOrd="2" presId="urn:microsoft.com/office/officeart/2005/8/layout/hList1"/>
    <dgm:cxn modelId="{3608777F-EAB0-4062-9501-2C53D1299B8B}" srcId="{C73F0B6C-8319-40ED-B28F-6E5E9D52B1CD}" destId="{EAF87ADA-2AC5-404B-AB4D-811743E5166E}" srcOrd="5" destOrd="0" parTransId="{521E1E88-482A-4EAC-A64E-02F6EA6D026E}" sibTransId="{BDAC917C-B4F6-4FC2-B085-86785AFFBC54}"/>
    <dgm:cxn modelId="{DF1035CA-6744-483E-B636-BF147CF10681}" type="presParOf" srcId="{2AD2207B-078E-4B25-8955-95018777F4E9}" destId="{C052F4E6-8B14-426A-A37F-EC17226F36A1}" srcOrd="0" destOrd="0" presId="urn:microsoft.com/office/officeart/2005/8/layout/hList1"/>
    <dgm:cxn modelId="{015525F1-0500-4876-AA48-893F67CDE392}" type="presParOf" srcId="{C052F4E6-8B14-426A-A37F-EC17226F36A1}" destId="{EE452080-AD1D-4E7E-A3BA-138F375D85A3}" srcOrd="0" destOrd="0" presId="urn:microsoft.com/office/officeart/2005/8/layout/hList1"/>
    <dgm:cxn modelId="{28B2C33D-5FBD-4828-A42F-6500CEF55480}" type="presParOf" srcId="{C052F4E6-8B14-426A-A37F-EC17226F36A1}" destId="{9DD8AA8F-D6C9-412D-A2A1-DF03FBA5B967}" srcOrd="1" destOrd="0" presId="urn:microsoft.com/office/officeart/2005/8/layout/hList1"/>
    <dgm:cxn modelId="{19CFBDDD-0D55-4B91-90A5-4866F0AA961C}" type="presParOf" srcId="{2AD2207B-078E-4B25-8955-95018777F4E9}" destId="{C56FA63E-DB4C-4C6D-AAEC-A0DE5A267518}" srcOrd="1" destOrd="0" presId="urn:microsoft.com/office/officeart/2005/8/layout/hList1"/>
    <dgm:cxn modelId="{B76620C9-CA43-4EE8-9083-5B00DB96998E}" type="presParOf" srcId="{2AD2207B-078E-4B25-8955-95018777F4E9}" destId="{27A795D1-0CFA-4A8D-8385-A6B8AE4A1D31}" srcOrd="2" destOrd="0" presId="urn:microsoft.com/office/officeart/2005/8/layout/hList1"/>
    <dgm:cxn modelId="{0CA3F0F1-74AA-4D5B-84F8-3B58330AF50B}" type="presParOf" srcId="{27A795D1-0CFA-4A8D-8385-A6B8AE4A1D31}" destId="{7AAC03EE-91A1-43A7-84B2-6614CC9F3412}" srcOrd="0" destOrd="0" presId="urn:microsoft.com/office/officeart/2005/8/layout/hList1"/>
    <dgm:cxn modelId="{89AD8690-3B48-42B9-879E-51318CADA31E}" type="presParOf" srcId="{27A795D1-0CFA-4A8D-8385-A6B8AE4A1D31}" destId="{46FEEA0A-8F0A-4311-841C-D6E80CB9C56D}" srcOrd="1" destOrd="0" presId="urn:microsoft.com/office/officeart/2005/8/layout/hList1"/>
    <dgm:cxn modelId="{6C392BDC-4BB9-4309-BAB5-F7C5E76944D8}" type="presParOf" srcId="{2AD2207B-078E-4B25-8955-95018777F4E9}" destId="{3326D12E-C5EB-45B3-9AD4-12699445D3DA}" srcOrd="3" destOrd="0" presId="urn:microsoft.com/office/officeart/2005/8/layout/hList1"/>
    <dgm:cxn modelId="{0BD981FA-8CE6-4F49-94BA-BFF7C3B27C12}" type="presParOf" srcId="{2AD2207B-078E-4B25-8955-95018777F4E9}" destId="{C24E4CF0-5C69-4170-869D-1654A01680E6}" srcOrd="4" destOrd="0" presId="urn:microsoft.com/office/officeart/2005/8/layout/hList1"/>
    <dgm:cxn modelId="{77A09403-7E00-41BE-9F5E-156CF5090CEC}" type="presParOf" srcId="{C24E4CF0-5C69-4170-869D-1654A01680E6}" destId="{2160112F-7347-42C3-9B85-E286D4BA0CEA}" srcOrd="0" destOrd="0" presId="urn:microsoft.com/office/officeart/2005/8/layout/hList1"/>
    <dgm:cxn modelId="{13801954-3992-4495-B048-6A426511C6C1}" type="presParOf" srcId="{C24E4CF0-5C69-4170-869D-1654A01680E6}" destId="{86BCAAF4-7FC9-47A3-95C1-AE10A4F9BB71}" srcOrd="1" destOrd="0" presId="urn:microsoft.com/office/officeart/2005/8/layout/hList1"/>
    <dgm:cxn modelId="{7D601786-D0E5-4641-8621-F1BB0ECC8E39}" type="presParOf" srcId="{2AD2207B-078E-4B25-8955-95018777F4E9}" destId="{FE9EF2A1-11BA-4471-8687-D48AB8B804EA}" srcOrd="5" destOrd="0" presId="urn:microsoft.com/office/officeart/2005/8/layout/hList1"/>
    <dgm:cxn modelId="{9F558A50-FBEF-414C-81A7-F2BFB7C77A8E}" type="presParOf" srcId="{2AD2207B-078E-4B25-8955-95018777F4E9}" destId="{39A54091-082A-4DE6-BE90-80DD618B8821}" srcOrd="6" destOrd="0" presId="urn:microsoft.com/office/officeart/2005/8/layout/hList1"/>
    <dgm:cxn modelId="{69C683F4-4DCD-448B-9A89-98A952631E0B}" type="presParOf" srcId="{39A54091-082A-4DE6-BE90-80DD618B8821}" destId="{F1B19203-2B8B-40C0-8185-292EA9B14210}" srcOrd="0" destOrd="0" presId="urn:microsoft.com/office/officeart/2005/8/layout/hList1"/>
    <dgm:cxn modelId="{193232BD-F948-466F-A778-97B6C3F26224}" type="presParOf" srcId="{39A54091-082A-4DE6-BE90-80DD618B8821}" destId="{B69F6376-13C2-4997-9E5F-F016A0931A9B}" srcOrd="1" destOrd="0" presId="urn:microsoft.com/office/officeart/2005/8/layout/hList1"/>
    <dgm:cxn modelId="{79781984-F5F0-4888-BB8B-43D3291BA6C3}" type="presParOf" srcId="{2AD2207B-078E-4B25-8955-95018777F4E9}" destId="{77B227CC-F12F-46C5-BF4D-DB59F69BA26B}" srcOrd="7" destOrd="0" presId="urn:microsoft.com/office/officeart/2005/8/layout/hList1"/>
    <dgm:cxn modelId="{57B6B3A2-1C33-4A91-AF47-C930D3F52E09}" type="presParOf" srcId="{2AD2207B-078E-4B25-8955-95018777F4E9}" destId="{3AC143D4-977B-4C21-B981-E5DCD5B3CD03}" srcOrd="8" destOrd="0" presId="urn:microsoft.com/office/officeart/2005/8/layout/hList1"/>
    <dgm:cxn modelId="{AD0878F7-8DEF-4393-A55B-3F64CEEF46D0}" type="presParOf" srcId="{3AC143D4-977B-4C21-B981-E5DCD5B3CD03}" destId="{BA8AAB5F-F058-496F-8AC9-3368B76077DC}" srcOrd="0" destOrd="0" presId="urn:microsoft.com/office/officeart/2005/8/layout/hList1"/>
    <dgm:cxn modelId="{DA1ED9F7-8E93-43A6-9497-1FE2FBB919ED}" type="presParOf" srcId="{3AC143D4-977B-4C21-B981-E5DCD5B3CD03}" destId="{CD3FF843-1D47-4452-9792-B13C85DCE411}" srcOrd="1" destOrd="0" presId="urn:microsoft.com/office/officeart/2005/8/layout/h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C131B0-CE79-4750-8884-7207DBD61614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1126FA5-CA5D-4E73-ADAA-EB82E4836EDC}">
      <dgm:prSet phldrT="[Tekst]" custT="1"/>
      <dgm:spPr>
        <a:solidFill>
          <a:srgbClr val="7F7F7F"/>
        </a:solidFill>
        <a:ln>
          <a:noFill/>
        </a:ln>
      </dgm:spPr>
      <dgm:t>
        <a:bodyPr/>
        <a:lstStyle/>
        <a:p>
          <a:r>
            <a:rPr lang="pl-PL" sz="1100" b="1" dirty="0">
              <a:latin typeface="Abadi" panose="020B0604020104020204" pitchFamily="34" charset="0"/>
            </a:rPr>
            <a:t>Portal of e-services</a:t>
          </a:r>
        </a:p>
      </dgm:t>
    </dgm:pt>
    <dgm:pt modelId="{1E9CB688-0D87-4E07-93DB-774BEEFD2E26}" type="parTrans" cxnId="{2EDB5CF5-C579-46BB-89B4-A4F0CA4CC700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1664C30F-255E-42E1-BDFB-F220C2EC45C2}" type="sibTrans" cxnId="{2EDB5CF5-C579-46BB-89B4-A4F0CA4CC700}">
      <dgm:prSet custT="1"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7DDFE41C-3ED6-47A7-823B-63DFDE7636BF}">
      <dgm:prSet phldrT="[Tekst]" custT="1"/>
      <dgm:spPr>
        <a:solidFill>
          <a:srgbClr val="4CC086"/>
        </a:solidFill>
        <a:ln>
          <a:noFill/>
        </a:ln>
      </dgm:spPr>
      <dgm:t>
        <a:bodyPr/>
        <a:lstStyle/>
        <a:p>
          <a:r>
            <a:rPr lang="pl-PL" sz="1100" b="1" dirty="0">
              <a:latin typeface="Abadi" panose="020B0604020104020204" pitchFamily="34" charset="0"/>
            </a:rPr>
            <a:t>Open data</a:t>
          </a:r>
        </a:p>
      </dgm:t>
    </dgm:pt>
    <dgm:pt modelId="{D89D578A-46B8-4C3F-A20D-AD3F3FBE143F}" type="parTrans" cxnId="{50B1EF75-074B-43AA-8DA0-735E6EE97E30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7B0F6FBD-9B83-4EED-85E8-0C56AE389B89}" type="sibTrans" cxnId="{50B1EF75-074B-43AA-8DA0-735E6EE97E30}">
      <dgm:prSet custT="1"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C73F0B6C-8319-40ED-B28F-6E5E9D52B1CD}">
      <dgm:prSet phldrT="[Tekst]" custT="1"/>
      <dgm:spPr>
        <a:solidFill>
          <a:srgbClr val="3F8DFF"/>
        </a:solidFill>
        <a:ln>
          <a:noFill/>
        </a:ln>
      </dgm:spPr>
      <dgm:t>
        <a:bodyPr/>
        <a:lstStyle/>
        <a:p>
          <a:r>
            <a:rPr lang="pl-PL" sz="1100" b="1" dirty="0">
              <a:latin typeface="Abadi" panose="020B0604020104020204" pitchFamily="34" charset="0"/>
            </a:rPr>
            <a:t>Reference </a:t>
          </a:r>
          <a:r>
            <a:rPr lang="pl-PL" sz="1100" b="1" dirty="0" err="1">
              <a:latin typeface="Abadi" panose="020B0604020104020204" pitchFamily="34" charset="0"/>
            </a:rPr>
            <a:t>databases</a:t>
          </a:r>
          <a:r>
            <a:rPr lang="pl-PL" sz="1100" b="1" dirty="0">
              <a:latin typeface="Abadi" panose="020B0604020104020204" pitchFamily="34" charset="0"/>
            </a:rPr>
            <a:t> - </a:t>
          </a:r>
          <a:r>
            <a:rPr lang="pl-PL" sz="1100" b="1" dirty="0" err="1">
              <a:latin typeface="Abadi" panose="020B0604020104020204" pitchFamily="34" charset="0"/>
            </a:rPr>
            <a:t>people</a:t>
          </a:r>
          <a:endParaRPr lang="pl-PL" sz="1100" b="1" dirty="0">
            <a:latin typeface="Abadi" panose="020B0604020104020204" pitchFamily="34" charset="0"/>
          </a:endParaRPr>
        </a:p>
      </dgm:t>
    </dgm:pt>
    <dgm:pt modelId="{0E721394-82C7-4243-9B19-902B6515E757}" type="parTrans" cxnId="{0519855C-68AB-42EA-96D2-AE71608E13FD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9B541DE6-15B9-45F7-B832-5DD636443506}" type="sibTrans" cxnId="{0519855C-68AB-42EA-96D2-AE71608E13FD}">
      <dgm:prSet custT="1"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493580A3-EA47-460B-9201-44E95C766F6F}">
      <dgm:prSet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pl-PL" sz="1100" b="1" dirty="0">
              <a:latin typeface="Abadi" panose="020B0604020104020204" pitchFamily="34" charset="0"/>
            </a:rPr>
            <a:t>Ekstranet</a:t>
          </a:r>
        </a:p>
      </dgm:t>
    </dgm:pt>
    <dgm:pt modelId="{C7A6B8CD-BAA6-456A-9A05-578E8E681F80}" type="parTrans" cxnId="{7B6F8955-2E2A-44F6-A111-4C180C9443AF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E7F311F9-4331-43D1-9404-3CADE249C1F0}" type="sibTrans" cxnId="{7B6F8955-2E2A-44F6-A111-4C180C9443AF}">
      <dgm:prSet custT="1"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335AC341-F4FC-454C-98C8-29852BA13B4D}">
      <dgm:prSet custT="1"/>
      <dgm:spPr>
        <a:solidFill>
          <a:srgbClr val="ECECEC">
            <a:alpha val="89804"/>
          </a:srgbClr>
        </a:solidFill>
      </dgm:spPr>
      <dgm:t>
        <a:bodyPr/>
        <a:lstStyle/>
        <a:p>
          <a:pPr>
            <a:buNone/>
          </a:pP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CBC509F1-AA25-474C-95D3-44B649FCDCA3}" type="parTrans" cxnId="{53560600-82C8-46D9-9688-D5821CD17717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8913388A-0D1B-41DB-8F21-7C142AD27CC1}" type="sibTrans" cxnId="{53560600-82C8-46D9-9688-D5821CD17717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53F6676D-A52B-4476-BE24-A0D5CF000063}">
      <dgm:prSet custT="1"/>
      <dgm:spPr>
        <a:solidFill>
          <a:srgbClr val="CBEDDC">
            <a:alpha val="89804"/>
          </a:srgbClr>
        </a:solidFill>
      </dgm:spPr>
      <dgm:t>
        <a:bodyPr/>
        <a:lstStyle/>
        <a:p>
          <a:pPr>
            <a:buNone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Increasing the level of access to public information through access to current, complete and transparent data in an automated manner.</a:t>
          </a: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0C2D8A09-FFC8-45C5-ADBA-8923BD02AFBB}" type="parTrans" cxnId="{33987203-E98B-4FF0-BA61-8A6007E857D6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0FC54BFF-D878-40ED-AE6F-2DA6070F818C}" type="sibTrans" cxnId="{33987203-E98B-4FF0-BA61-8A6007E857D6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F2499DBD-6D37-4937-957A-3112939B9200}">
      <dgm:prSet custT="1"/>
      <dgm:spPr>
        <a:solidFill>
          <a:srgbClr val="C1D6FF">
            <a:alpha val="89804"/>
          </a:srgbClr>
        </a:solidFill>
      </dgm:spPr>
      <dgm:t>
        <a:bodyPr/>
        <a:lstStyle/>
        <a:p>
          <a:pPr>
            <a:buNone/>
          </a:pP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31E168B6-5B6E-496E-8232-487B430A0CFD}" type="parTrans" cxnId="{B4B65098-4669-41C5-98F9-349CDC62713A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ECE4EE26-7B48-4BA3-B9A7-97C11E0064F3}" type="sibTrans" cxnId="{B4B65098-4669-41C5-98F9-349CDC62713A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2710A9B5-BDE0-40A9-AA80-3268DBC97C58}">
      <dgm:prSet custT="1"/>
      <dgm:spPr>
        <a:solidFill>
          <a:srgbClr val="DDEBFF">
            <a:alpha val="89804"/>
          </a:srgbClr>
        </a:solidFill>
      </dgm:spPr>
      <dgm:t>
        <a:bodyPr/>
        <a:lstStyle/>
        <a:p>
          <a:pPr>
            <a:buNone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Orderly, reference database of </a:t>
          </a:r>
          <a:r>
            <a:rPr lang="pl-PL" sz="1100" dirty="0" err="1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people</a:t>
          </a: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made available by the Enterprise Service Bus.</a:t>
          </a: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079E2ACE-2596-4443-BD8E-C998BC86D667}" type="parTrans" cxnId="{2614EED7-9E4C-4C56-BDBF-8D851FE54CDA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6D4FF7CC-8AEA-4498-BC45-9CA2DD3F12D2}" type="sibTrans" cxnId="{2614EED7-9E4C-4C56-BDBF-8D851FE54CDA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AD923647-487D-42FE-8915-50F7239984BC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>
            <a:buNone/>
          </a:pP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802240AC-AEFB-4B74-B139-414F03527444}" type="parTrans" cxnId="{6E0C8266-0DB4-4DBF-8C72-BF85ABB674D1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08BD6481-AAA7-4874-8E8B-1A6E5126264D}" type="sibTrans" cxnId="{6E0C8266-0DB4-4DBF-8C72-BF85ABB674D1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F5AB8629-C8B7-4303-8A2B-856F367778A6}">
      <dgm:prSet custT="1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pl-PL" sz="1100" b="1" dirty="0">
              <a:latin typeface="Abadi" panose="020B0604020104020204" pitchFamily="34" charset="0"/>
            </a:rPr>
            <a:t>Reference </a:t>
          </a:r>
          <a:r>
            <a:rPr lang="pl-PL" sz="1100" b="1" dirty="0" err="1">
              <a:latin typeface="Abadi" panose="020B0604020104020204" pitchFamily="34" charset="0"/>
            </a:rPr>
            <a:t>databases</a:t>
          </a:r>
          <a:r>
            <a:rPr lang="pl-PL" sz="1100" b="1" dirty="0">
              <a:latin typeface="Abadi" panose="020B0604020104020204" pitchFamily="34" charset="0"/>
            </a:rPr>
            <a:t> - </a:t>
          </a:r>
          <a:r>
            <a:rPr lang="pl-PL" sz="1100" b="1" dirty="0" err="1">
              <a:latin typeface="Abadi" panose="020B0604020104020204" pitchFamily="34" charset="0"/>
            </a:rPr>
            <a:t>immovables</a:t>
          </a:r>
          <a:endParaRPr lang="pl-PL" sz="1100" b="1" dirty="0">
            <a:latin typeface="Abadi" panose="020B0604020104020204" pitchFamily="34" charset="0"/>
          </a:endParaRPr>
        </a:p>
      </dgm:t>
    </dgm:pt>
    <dgm:pt modelId="{7640F1B3-C99D-4911-A2D2-27B089BBC8EE}" type="sibTrans" cxnId="{5A8ECD37-C0C9-486A-898C-FE4AA881BC24}">
      <dgm:prSet custT="1"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9779921D-ADDD-4543-AEA2-94D183077042}" type="parTrans" cxnId="{5A8ECD37-C0C9-486A-898C-FE4AA881BC24}">
      <dgm:prSet/>
      <dgm:spPr/>
      <dgm:t>
        <a:bodyPr/>
        <a:lstStyle/>
        <a:p>
          <a:endParaRPr lang="pl-PL" sz="1100">
            <a:latin typeface="Abadi" panose="020B0604020104020204" pitchFamily="34" charset="0"/>
          </a:endParaRPr>
        </a:p>
      </dgm:t>
    </dgm:pt>
    <dgm:pt modelId="{EFA15A71-4871-4407-B357-5D428FE3EB9D}">
      <dgm:prSet custT="1"/>
      <dgm:spPr>
        <a:solidFill>
          <a:srgbClr val="DDEBFF">
            <a:alpha val="89804"/>
          </a:srgbClr>
        </a:solidFill>
      </dgm:spPr>
      <dgm:t>
        <a:bodyPr/>
        <a:lstStyle/>
        <a:p>
          <a:pPr>
            <a:buNone/>
          </a:pPr>
          <a:endParaRPr lang="en-US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EE4F72A6-2D13-4010-8A05-E1350B4D41BA}" type="parTrans" cxnId="{ED403E82-9A36-4842-8F4D-9B92C5D92AE1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E537B08D-2793-4A8E-93B9-654404F36E9A}" type="sibTrans" cxnId="{ED403E82-9A36-4842-8F4D-9B92C5D92AE1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C9615FEE-D962-4690-B892-10B5029CFD1D}">
      <dgm:prSet custT="1"/>
      <dgm:spPr>
        <a:solidFill>
          <a:srgbClr val="C1D6FF">
            <a:alpha val="89804"/>
          </a:srgbClr>
        </a:solidFill>
      </dgm:spPr>
      <dgm:t>
        <a:bodyPr/>
        <a:lstStyle/>
        <a:p>
          <a:pPr>
            <a:buNone/>
          </a:pPr>
          <a:endParaRPr lang="en-US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F43F4BE9-C16A-4F42-93B3-BCA8499DE902}" type="parTrans" cxnId="{A707C7EF-E681-48C2-8AA0-F838076B88BB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2319A637-05FD-42FF-B9E0-D3F000CA4FD8}" type="sibTrans" cxnId="{A707C7EF-E681-48C2-8AA0-F838076B88BB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FD529697-BB9B-4A03-90F4-16872AA36DE3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>
            <a:buNone/>
          </a:pP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6E26379C-C146-45B4-BFFD-EBF9D7D3F2F3}" type="parTrans" cxnId="{92D03263-D68F-4869-99A7-EF3E781B51C2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F4446215-C8E5-451F-A41D-1FE1FA1770F1}" type="sibTrans" cxnId="{92D03263-D68F-4869-99A7-EF3E781B51C2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6DAB0D31-52A7-436D-AB2C-27D57F8F0698}">
      <dgm:prSet custT="1"/>
      <dgm:spPr/>
      <dgm:t>
        <a:bodyPr/>
        <a:lstStyle/>
        <a:p>
          <a:pPr>
            <a:buNone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Portal managed </a:t>
          </a:r>
          <a:r>
            <a: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by </a:t>
          </a: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using a Content Management System (CMS).</a:t>
          </a:r>
        </a:p>
      </dgm:t>
    </dgm:pt>
    <dgm:pt modelId="{47153E18-76B6-434E-98D5-70A63A8B6888}" type="parTrans" cxnId="{B8E76406-4E79-4445-9680-8ADE0276A80A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F25D8DB7-3908-40E3-A6D8-7C43F1FF9AD4}" type="sibTrans" cxnId="{B8E76406-4E79-4445-9680-8ADE0276A80A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632D9C5F-73EB-442F-BB85-31A8A10AF756}">
      <dgm:prSet custT="1"/>
      <dgm:spPr/>
      <dgm:t>
        <a:bodyPr/>
        <a:lstStyle/>
        <a:p>
          <a:pPr>
            <a:buNone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Enabling the implementation of tasks related to the provision of services provided electronically via the Internet for Clients through, among others, the Public Services Catalog.</a:t>
          </a:r>
        </a:p>
      </dgm:t>
    </dgm:pt>
    <dgm:pt modelId="{5DFD51E0-DA53-4501-9CBD-658FC6B77775}" type="parTrans" cxnId="{0E3CFC90-FF4F-454B-A92E-E5816DF404CA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DFFE80AD-F9B9-43E7-B737-00C906537B98}" type="sibTrans" cxnId="{0E3CFC90-FF4F-454B-A92E-E5816DF404CA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9EB58C86-F7D0-4D12-B83F-B64AB922D525}">
      <dgm:prSet custT="1"/>
      <dgm:spPr/>
      <dgm:t>
        <a:bodyPr/>
        <a:lstStyle/>
        <a:p>
          <a:pPr>
            <a:buNone/>
          </a:pPr>
          <a:endParaRPr lang="en-US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10B0001D-414B-4289-A1DB-5B19F35C5CD3}" type="parTrans" cxnId="{A57A6469-0F5C-4148-8D20-D1B25D7C0CDC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474D6AE8-AF1D-466B-A1B1-66589245E722}" type="sibTrans" cxnId="{A57A6469-0F5C-4148-8D20-D1B25D7C0CDC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BF0EFA89-2A69-47FA-BC54-4E125EE59C10}">
      <dgm:prSet custT="1"/>
      <dgm:spPr/>
      <dgm:t>
        <a:bodyPr/>
        <a:lstStyle/>
        <a:p>
          <a:pPr>
            <a:buNone/>
          </a:pPr>
          <a:endParaRPr lang="en-US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66E27539-4F91-4745-8814-7102D3CAD4AA}" type="parTrans" cxnId="{634491C0-30ED-46CD-B21B-C99229BF3061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462AD28B-1386-4F74-892D-C6123BC87CE2}" type="sibTrans" cxnId="{634491C0-30ED-46CD-B21B-C99229BF3061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06671CBD-EB45-4376-A500-4E1AD957C0D6}">
      <dgm:prSet custT="1"/>
      <dgm:spPr>
        <a:solidFill>
          <a:srgbClr val="CBEDDC">
            <a:alpha val="89804"/>
          </a:srgbClr>
        </a:solidFill>
      </dgm:spPr>
      <dgm:t>
        <a:bodyPr/>
        <a:lstStyle/>
        <a:p>
          <a:pPr>
            <a:buNone/>
          </a:pP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01CC8684-0B4A-4A82-9D86-1586944CBBCD}" type="parTrans" cxnId="{E84AAC38-A0E0-41C0-910B-DE59487AC79C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7EFE365A-853F-4540-B5FD-5D38B1A4D89A}" type="sibTrans" cxnId="{E84AAC38-A0E0-41C0-910B-DE59487AC79C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8CF09437-C0F6-4135-B0AF-DE3FDA0A1634}">
      <dgm:prSet custT="1"/>
      <dgm:spPr>
        <a:solidFill>
          <a:srgbClr val="DDEBFF">
            <a:alpha val="89804"/>
          </a:srgbClr>
        </a:solidFill>
      </dgm:spPr>
      <dgm:t>
        <a:bodyPr/>
        <a:lstStyle/>
        <a:p>
          <a:pPr>
            <a:buNone/>
          </a:pP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52676588-D1B7-4F33-9052-ACB7A93C79C6}" type="parTrans" cxnId="{3F82BA5F-48BE-42C8-B9AB-5185D06A6CE5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33675A5A-C2D6-469E-86E6-E26C20802786}" type="sibTrans" cxnId="{3F82BA5F-48BE-42C8-B9AB-5185D06A6CE5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C8A066F8-3AC4-43D5-9E1B-1B8D682E2AE0}">
      <dgm:prSet custT="1"/>
      <dgm:spPr>
        <a:solidFill>
          <a:srgbClr val="DDEBFF">
            <a:alpha val="89804"/>
          </a:srgbClr>
        </a:solidFill>
      </dgm:spPr>
      <dgm:t>
        <a:bodyPr/>
        <a:lstStyle/>
        <a:p>
          <a:pPr>
            <a:buNone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Developed dictionary data for use in other reference databases.</a:t>
          </a: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019BE190-E722-4144-81F4-10CD75F4824A}" type="parTrans" cxnId="{9B1E38CB-5DA6-4FD4-80CE-9713FBA85619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DA717682-98E2-47E2-B4DB-8DC03172C410}" type="sibTrans" cxnId="{9B1E38CB-5DA6-4FD4-80CE-9713FBA85619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CAC6E6D6-5AE9-4EC2-BDBA-CAC74143A5B8}">
      <dgm:prSet custT="1"/>
      <dgm:spPr>
        <a:solidFill>
          <a:srgbClr val="C1D6FF">
            <a:alpha val="89804"/>
          </a:srgbClr>
        </a:solidFill>
      </dgm:spPr>
      <dgm:t>
        <a:bodyPr/>
        <a:lstStyle/>
        <a:p>
          <a:pPr>
            <a:buNone/>
          </a:pP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4FF74319-9A47-4253-919B-F6CFFC5CF32E}" type="parTrans" cxnId="{2CFD1820-BA38-4448-BBE5-A6CE26AC8EF6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9CA62A11-A21D-483D-B5C1-4B9BD9C9E15C}" type="sibTrans" cxnId="{2CFD1820-BA38-4448-BBE5-A6CE26AC8EF6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0B5B94AF-1F17-4F28-AD26-3E72AD0430D3}">
      <dgm:prSet custT="1"/>
      <dgm:spPr/>
      <dgm:t>
        <a:bodyPr/>
        <a:lstStyle/>
        <a:p>
          <a:pPr>
            <a:buNone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Orderly, reference estate database connected to the reference people database and dictionary data, provided by the Enterprise Service Bus.</a:t>
          </a:r>
        </a:p>
      </dgm:t>
    </dgm:pt>
    <dgm:pt modelId="{C632280E-F4F1-405C-9266-350480A9A53C}" type="parTrans" cxnId="{F0184123-C761-47B3-AA81-A45037446BC8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9676EB8D-6C46-4B83-8BC6-BFEE2DAFC3B2}" type="sibTrans" cxnId="{F0184123-C761-47B3-AA81-A45037446BC8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B58A3612-50C0-4D52-A51C-4DA4786079D8}">
      <dgm:prSet custT="1"/>
      <dgm:spPr>
        <a:solidFill>
          <a:srgbClr val="ECECEC">
            <a:alpha val="89804"/>
          </a:srgbClr>
        </a:solidFill>
      </dgm:spPr>
      <dgm:t>
        <a:bodyPr/>
        <a:lstStyle/>
        <a:p>
          <a:pPr>
            <a:buNone/>
          </a:pPr>
          <a:endParaRPr lang="pl-PL" sz="11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gm:t>
    </dgm:pt>
    <dgm:pt modelId="{F779438C-232C-4B16-9CC9-790EA886A8EC}" type="parTrans" cxnId="{D504365C-55F7-4765-AB7B-55C93570534D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C6B0DDC7-CC9F-49EC-A322-85A9D3093B18}" type="sibTrans" cxnId="{D504365C-55F7-4765-AB7B-55C93570534D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6C76AB77-DE5A-4957-9DEF-856FF8AC3233}">
      <dgm:prSet custT="1"/>
      <dgm:spPr/>
      <dgm:t>
        <a:bodyPr/>
        <a:lstStyle/>
        <a:p>
          <a:pPr>
            <a:buNone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Portal enabling information exchange and sharing resources between units of the Municipality of Krakow.</a:t>
          </a:r>
        </a:p>
      </dgm:t>
    </dgm:pt>
    <dgm:pt modelId="{F87130CA-4206-4CC0-AA31-10BC4C78687B}" type="parTrans" cxnId="{A079CA67-7D2E-475C-8E07-A00F8B70FDCE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AC41581C-E64F-4CA7-B4A0-F19B9DC770C2}" type="sibTrans" cxnId="{A079CA67-7D2E-475C-8E07-A00F8B70FDCE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5500B05D-754B-4750-9BC7-50BF58FA0A38}">
      <dgm:prSet custT="1"/>
      <dgm:spPr/>
      <dgm:t>
        <a:bodyPr/>
        <a:lstStyle/>
        <a:p>
          <a:pPr>
            <a:buNone/>
          </a:pPr>
          <a:r>
            <a: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The Integrated Information Service will be built of two main modules - Intranet and Extranet</a:t>
          </a:r>
        </a:p>
      </dgm:t>
    </dgm:pt>
    <dgm:pt modelId="{3034E3CF-B033-4AE2-A33B-9B72714084A4}" type="parTrans" cxnId="{CBDA0A5A-AB79-408E-9038-890946819950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2901198C-B5B3-4F48-AB38-FA7E031B3246}" type="sibTrans" cxnId="{CBDA0A5A-AB79-408E-9038-890946819950}">
      <dgm:prSet/>
      <dgm:spPr/>
      <dgm:t>
        <a:bodyPr/>
        <a:lstStyle/>
        <a:p>
          <a:endParaRPr lang="en-US" sz="1100">
            <a:latin typeface="Abadi" panose="020B0604020104020204" pitchFamily="34" charset="0"/>
          </a:endParaRPr>
        </a:p>
      </dgm:t>
    </dgm:pt>
    <dgm:pt modelId="{2AD2207B-078E-4B25-8955-95018777F4E9}" type="pres">
      <dgm:prSet presAssocID="{7AC131B0-CE79-4750-8884-7207DBD616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052F4E6-8B14-426A-A37F-EC17226F36A1}" type="pres">
      <dgm:prSet presAssocID="{11126FA5-CA5D-4E73-ADAA-EB82E4836EDC}" presName="composite" presStyleCnt="0"/>
      <dgm:spPr/>
    </dgm:pt>
    <dgm:pt modelId="{EE452080-AD1D-4E7E-A3BA-138F375D85A3}" type="pres">
      <dgm:prSet presAssocID="{11126FA5-CA5D-4E73-ADAA-EB82E4836EDC}" presName="parTx" presStyleLbl="alignNode1" presStyleIdx="0" presStyleCnt="5" custLinFactY="-100000" custLinFactNeighborX="1245" custLinFactNeighborY="-146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DD8AA8F-D6C9-412D-A2A1-DF03FBA5B967}" type="pres">
      <dgm:prSet presAssocID="{11126FA5-CA5D-4E73-ADAA-EB82E4836EDC}" presName="desTx" presStyleLbl="alignAccFollowNode1" presStyleIdx="0" presStyleCnt="5" custLinFactNeighborX="1212" custLinFactNeighborY="-7094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6FA63E-DB4C-4C6D-AAEC-A0DE5A267518}" type="pres">
      <dgm:prSet presAssocID="{1664C30F-255E-42E1-BDFB-F220C2EC45C2}" presName="space" presStyleCnt="0"/>
      <dgm:spPr/>
    </dgm:pt>
    <dgm:pt modelId="{27A795D1-0CFA-4A8D-8385-A6B8AE4A1D31}" type="pres">
      <dgm:prSet presAssocID="{7DDFE41C-3ED6-47A7-823B-63DFDE7636BF}" presName="composite" presStyleCnt="0"/>
      <dgm:spPr/>
    </dgm:pt>
    <dgm:pt modelId="{7AAC03EE-91A1-43A7-84B2-6614CC9F3412}" type="pres">
      <dgm:prSet presAssocID="{7DDFE41C-3ED6-47A7-823B-63DFDE7636BF}" presName="parTx" presStyleLbl="alignNode1" presStyleIdx="1" presStyleCnt="5" custLinFactY="-100000" custLinFactNeighborX="451" custLinFactNeighborY="-146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FEEA0A-8F0A-4311-841C-D6E80CB9C56D}" type="pres">
      <dgm:prSet presAssocID="{7DDFE41C-3ED6-47A7-823B-63DFDE7636BF}" presName="desTx" presStyleLbl="alignAccFollowNode1" presStyleIdx="1" presStyleCnt="5" custLinFactNeighborX="-460" custLinFactNeighborY="-7119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26D12E-C5EB-45B3-9AD4-12699445D3DA}" type="pres">
      <dgm:prSet presAssocID="{7B0F6FBD-9B83-4EED-85E8-0C56AE389B89}" presName="space" presStyleCnt="0"/>
      <dgm:spPr/>
    </dgm:pt>
    <dgm:pt modelId="{C24E4CF0-5C69-4170-869D-1654A01680E6}" type="pres">
      <dgm:prSet presAssocID="{C73F0B6C-8319-40ED-B28F-6E5E9D52B1CD}" presName="composite" presStyleCnt="0"/>
      <dgm:spPr/>
    </dgm:pt>
    <dgm:pt modelId="{2160112F-7347-42C3-9B85-E286D4BA0CEA}" type="pres">
      <dgm:prSet presAssocID="{C73F0B6C-8319-40ED-B28F-6E5E9D52B1CD}" presName="parTx" presStyleLbl="alignNode1" presStyleIdx="2" presStyleCnt="5" custLinFactY="-100000" custLinFactNeighborX="-901" custLinFactNeighborY="-145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6BCAAF4-7FC9-47A3-95C1-AE10A4F9BB71}" type="pres">
      <dgm:prSet presAssocID="{C73F0B6C-8319-40ED-B28F-6E5E9D52B1CD}" presName="desTx" presStyleLbl="alignAccFollowNode1" presStyleIdx="2" presStyleCnt="5" custLinFactNeighborX="-942" custLinFactNeighborY="-7127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9EF2A1-11BA-4471-8687-D48AB8B804EA}" type="pres">
      <dgm:prSet presAssocID="{9B541DE6-15B9-45F7-B832-5DD636443506}" presName="space" presStyleCnt="0"/>
      <dgm:spPr/>
    </dgm:pt>
    <dgm:pt modelId="{39A54091-082A-4DE6-BE90-80DD618B8821}" type="pres">
      <dgm:prSet presAssocID="{F5AB8629-C8B7-4303-8A2B-856F367778A6}" presName="composite" presStyleCnt="0"/>
      <dgm:spPr/>
    </dgm:pt>
    <dgm:pt modelId="{F1B19203-2B8B-40C0-8185-292EA9B14210}" type="pres">
      <dgm:prSet presAssocID="{F5AB8629-C8B7-4303-8A2B-856F367778A6}" presName="parTx" presStyleLbl="alignNode1" presStyleIdx="3" presStyleCnt="5" custLinFactY="-100000" custLinFactNeighborX="-2253" custLinFactNeighborY="-144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9F6376-13C2-4997-9E5F-F016A0931A9B}" type="pres">
      <dgm:prSet presAssocID="{F5AB8629-C8B7-4303-8A2B-856F367778A6}" presName="desTx" presStyleLbl="alignAccFollowNode1" presStyleIdx="3" presStyleCnt="5" custLinFactNeighborX="-2212" custLinFactNeighborY="-706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B227CC-F12F-46C5-BF4D-DB59F69BA26B}" type="pres">
      <dgm:prSet presAssocID="{7640F1B3-C99D-4911-A2D2-27B089BBC8EE}" presName="space" presStyleCnt="0"/>
      <dgm:spPr/>
    </dgm:pt>
    <dgm:pt modelId="{3AC143D4-977B-4C21-B981-E5DCD5B3CD03}" type="pres">
      <dgm:prSet presAssocID="{493580A3-EA47-460B-9201-44E95C766F6F}" presName="composite" presStyleCnt="0"/>
      <dgm:spPr/>
    </dgm:pt>
    <dgm:pt modelId="{BA8AAB5F-F058-496F-8AC9-3368B76077DC}" type="pres">
      <dgm:prSet presAssocID="{493580A3-EA47-460B-9201-44E95C766F6F}" presName="parTx" presStyleLbl="alignNode1" presStyleIdx="4" presStyleCnt="5" custLinFactY="-100000" custLinFactNeighborX="-6760" custLinFactNeighborY="-147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3FF843-1D47-4452-9792-B13C85DCE411}" type="pres">
      <dgm:prSet presAssocID="{493580A3-EA47-460B-9201-44E95C766F6F}" presName="desTx" presStyleLbl="alignAccFollowNode1" presStyleIdx="4" presStyleCnt="5" custLinFactNeighborX="-6948" custLinFactNeighborY="-7153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EDB5CF5-C579-46BB-89B4-A4F0CA4CC700}" srcId="{7AC131B0-CE79-4750-8884-7207DBD61614}" destId="{11126FA5-CA5D-4E73-ADAA-EB82E4836EDC}" srcOrd="0" destOrd="0" parTransId="{1E9CB688-0D87-4E07-93DB-774BEEFD2E26}" sibTransId="{1664C30F-255E-42E1-BDFB-F220C2EC45C2}"/>
    <dgm:cxn modelId="{2614EED7-9E4C-4C56-BDBF-8D851FE54CDA}" srcId="{C73F0B6C-8319-40ED-B28F-6E5E9D52B1CD}" destId="{2710A9B5-BDE0-40A9-AA80-3268DBC97C58}" srcOrd="1" destOrd="0" parTransId="{079E2ACE-2596-4443-BD8E-C998BC86D667}" sibTransId="{6D4FF7CC-8AEA-4498-BC45-9CA2DD3F12D2}"/>
    <dgm:cxn modelId="{53560600-82C8-46D9-9688-D5821CD17717}" srcId="{493580A3-EA47-460B-9201-44E95C766F6F}" destId="{335AC341-F4FC-454C-98C8-29852BA13B4D}" srcOrd="3" destOrd="0" parTransId="{CBC509F1-AA25-474C-95D3-44B649FCDCA3}" sibTransId="{8913388A-0D1B-41DB-8F21-7C142AD27CC1}"/>
    <dgm:cxn modelId="{1B2342FE-D712-45BE-9BEC-17647F6CAD4D}" type="presOf" srcId="{11126FA5-CA5D-4E73-ADAA-EB82E4836EDC}" destId="{EE452080-AD1D-4E7E-A3BA-138F375D85A3}" srcOrd="0" destOrd="0" presId="urn:microsoft.com/office/officeart/2005/8/layout/hList1"/>
    <dgm:cxn modelId="{2692E012-A84B-4EC0-9304-C00EF422EC55}" type="presOf" srcId="{AD923647-487D-42FE-8915-50F7239984BC}" destId="{9DD8AA8F-D6C9-412D-A2A1-DF03FBA5B967}" srcOrd="0" destOrd="5" presId="urn:microsoft.com/office/officeart/2005/8/layout/hList1"/>
    <dgm:cxn modelId="{CAB7F39F-8054-4685-932C-ED598B58DD6C}" type="presOf" srcId="{8CF09437-C0F6-4135-B0AF-DE3FDA0A1634}" destId="{86BCAAF4-7FC9-47A3-95C1-AE10A4F9BB71}" srcOrd="0" destOrd="0" presId="urn:microsoft.com/office/officeart/2005/8/layout/hList1"/>
    <dgm:cxn modelId="{D504365C-55F7-4765-AB7B-55C93570534D}" srcId="{493580A3-EA47-460B-9201-44E95C766F6F}" destId="{B58A3612-50C0-4D52-A51C-4DA4786079D8}" srcOrd="0" destOrd="0" parTransId="{F779438C-232C-4B16-9CC9-790EA886A8EC}" sibTransId="{C6B0DDC7-CC9F-49EC-A322-85A9D3093B18}"/>
    <dgm:cxn modelId="{33987203-E98B-4FF0-BA61-8A6007E857D6}" srcId="{7DDFE41C-3ED6-47A7-823B-63DFDE7636BF}" destId="{53F6676D-A52B-4476-BE24-A0D5CF000063}" srcOrd="1" destOrd="0" parTransId="{0C2D8A09-FFC8-45C5-ADBA-8923BD02AFBB}" sibTransId="{0FC54BFF-D878-40ED-AE6F-2DA6070F818C}"/>
    <dgm:cxn modelId="{5150434C-C21C-4929-AA8F-358CAD224228}" type="presOf" srcId="{335AC341-F4FC-454C-98C8-29852BA13B4D}" destId="{CD3FF843-1D47-4452-9792-B13C85DCE411}" srcOrd="0" destOrd="3" presId="urn:microsoft.com/office/officeart/2005/8/layout/hList1"/>
    <dgm:cxn modelId="{50B1EF75-074B-43AA-8DA0-735E6EE97E30}" srcId="{7AC131B0-CE79-4750-8884-7207DBD61614}" destId="{7DDFE41C-3ED6-47A7-823B-63DFDE7636BF}" srcOrd="1" destOrd="0" parTransId="{D89D578A-46B8-4C3F-A20D-AD3F3FBE143F}" sibTransId="{7B0F6FBD-9B83-4EED-85E8-0C56AE389B89}"/>
    <dgm:cxn modelId="{1BC6C4DE-0627-4583-A212-5B5593BB3D35}" type="presOf" srcId="{7DDFE41C-3ED6-47A7-823B-63DFDE7636BF}" destId="{7AAC03EE-91A1-43A7-84B2-6614CC9F3412}" srcOrd="0" destOrd="0" presId="urn:microsoft.com/office/officeart/2005/8/layout/hList1"/>
    <dgm:cxn modelId="{634491C0-30ED-46CD-B21B-C99229BF3061}" srcId="{11126FA5-CA5D-4E73-ADAA-EB82E4836EDC}" destId="{BF0EFA89-2A69-47FA-BC54-4E125EE59C10}" srcOrd="2" destOrd="0" parTransId="{66E27539-4F91-4745-8814-7102D3CAD4AA}" sibTransId="{462AD28B-1386-4F74-892D-C6123BC87CE2}"/>
    <dgm:cxn modelId="{ECF4908D-F6E5-4439-9194-1FFC512316E2}" type="presOf" srcId="{C9615FEE-D962-4690-B892-10B5029CFD1D}" destId="{B69F6376-13C2-4997-9E5F-F016A0931A9B}" srcOrd="0" destOrd="3" presId="urn:microsoft.com/office/officeart/2005/8/layout/hList1"/>
    <dgm:cxn modelId="{B4B65098-4669-41C5-98F9-349CDC62713A}" srcId="{F5AB8629-C8B7-4303-8A2B-856F367778A6}" destId="{F2499DBD-6D37-4937-957A-3112939B9200}" srcOrd="2" destOrd="0" parTransId="{31E168B6-5B6E-496E-8232-487B430A0CFD}" sibTransId="{ECE4EE26-7B48-4BA3-B9A7-97C11E0064F3}"/>
    <dgm:cxn modelId="{7B6F8955-2E2A-44F6-A111-4C180C9443AF}" srcId="{7AC131B0-CE79-4750-8884-7207DBD61614}" destId="{493580A3-EA47-460B-9201-44E95C766F6F}" srcOrd="4" destOrd="0" parTransId="{C7A6B8CD-BAA6-456A-9A05-578E8E681F80}" sibTransId="{E7F311F9-4331-43D1-9404-3CADE249C1F0}"/>
    <dgm:cxn modelId="{179B6CB8-3029-40B9-BE71-C6DFD5974339}" type="presOf" srcId="{493580A3-EA47-460B-9201-44E95C766F6F}" destId="{BA8AAB5F-F058-496F-8AC9-3368B76077DC}" srcOrd="0" destOrd="0" presId="urn:microsoft.com/office/officeart/2005/8/layout/hList1"/>
    <dgm:cxn modelId="{CBDA0A5A-AB79-408E-9038-890946819950}" srcId="{493580A3-EA47-460B-9201-44E95C766F6F}" destId="{5500B05D-754B-4750-9BC7-50BF58FA0A38}" srcOrd="2" destOrd="0" parTransId="{3034E3CF-B033-4AE2-A33B-9B72714084A4}" sibTransId="{2901198C-B5B3-4F48-AB38-FA7E031B3246}"/>
    <dgm:cxn modelId="{5A8ECD37-C0C9-486A-898C-FE4AA881BC24}" srcId="{7AC131B0-CE79-4750-8884-7207DBD61614}" destId="{F5AB8629-C8B7-4303-8A2B-856F367778A6}" srcOrd="3" destOrd="0" parTransId="{9779921D-ADDD-4543-AEA2-94D183077042}" sibTransId="{7640F1B3-C99D-4911-A2D2-27B089BBC8EE}"/>
    <dgm:cxn modelId="{A13E3865-1542-477D-8D69-90C2FF9F9006}" type="presOf" srcId="{2710A9B5-BDE0-40A9-AA80-3268DBC97C58}" destId="{86BCAAF4-7FC9-47A3-95C1-AE10A4F9BB71}" srcOrd="0" destOrd="1" presId="urn:microsoft.com/office/officeart/2005/8/layout/hList1"/>
    <dgm:cxn modelId="{25B1D22B-31E7-42DB-A7BB-89F1C835C4BC}" type="presOf" srcId="{9EB58C86-F7D0-4D12-B83F-B64AB922D525}" destId="{9DD8AA8F-D6C9-412D-A2A1-DF03FBA5B967}" srcOrd="0" destOrd="4" presId="urn:microsoft.com/office/officeart/2005/8/layout/hList1"/>
    <dgm:cxn modelId="{6E0C8266-0DB4-4DBF-8C72-BF85ABB674D1}" srcId="{11126FA5-CA5D-4E73-ADAA-EB82E4836EDC}" destId="{AD923647-487D-42FE-8915-50F7239984BC}" srcOrd="5" destOrd="0" parTransId="{802240AC-AEFB-4B74-B139-414F03527444}" sibTransId="{08BD6481-AAA7-4874-8E8B-1A6E5126264D}"/>
    <dgm:cxn modelId="{E258C6EA-3C19-4C58-8667-FDE0EBFC9A1F}" type="presOf" srcId="{6C76AB77-DE5A-4957-9DEF-856FF8AC3233}" destId="{CD3FF843-1D47-4452-9792-B13C85DCE411}" srcOrd="0" destOrd="1" presId="urn:microsoft.com/office/officeart/2005/8/layout/hList1"/>
    <dgm:cxn modelId="{D4D8B33D-4A14-4E92-8419-C1AE19942250}" type="presOf" srcId="{5500B05D-754B-4750-9BC7-50BF58FA0A38}" destId="{CD3FF843-1D47-4452-9792-B13C85DCE411}" srcOrd="0" destOrd="2" presId="urn:microsoft.com/office/officeart/2005/8/layout/hList1"/>
    <dgm:cxn modelId="{E84AAC38-A0E0-41C0-910B-DE59487AC79C}" srcId="{7DDFE41C-3ED6-47A7-823B-63DFDE7636BF}" destId="{06671CBD-EB45-4376-A500-4E1AD957C0D6}" srcOrd="0" destOrd="0" parTransId="{01CC8684-0B4A-4A82-9D86-1586944CBBCD}" sibTransId="{7EFE365A-853F-4540-B5FD-5D38B1A4D89A}"/>
    <dgm:cxn modelId="{A707C7EF-E681-48C2-8AA0-F838076B88BB}" srcId="{F5AB8629-C8B7-4303-8A2B-856F367778A6}" destId="{C9615FEE-D962-4690-B892-10B5029CFD1D}" srcOrd="3" destOrd="0" parTransId="{F43F4BE9-C16A-4F42-93B3-BCA8499DE902}" sibTransId="{2319A637-05FD-42FF-B9E0-D3F000CA4FD8}"/>
    <dgm:cxn modelId="{A079CA67-7D2E-475C-8E07-A00F8B70FDCE}" srcId="{493580A3-EA47-460B-9201-44E95C766F6F}" destId="{6C76AB77-DE5A-4957-9DEF-856FF8AC3233}" srcOrd="1" destOrd="0" parTransId="{F87130CA-4206-4CC0-AA31-10BC4C78687B}" sibTransId="{AC41581C-E64F-4CA7-B4A0-F19B9DC770C2}"/>
    <dgm:cxn modelId="{0E3CFC90-FF4F-454B-A92E-E5816DF404CA}" srcId="{11126FA5-CA5D-4E73-ADAA-EB82E4836EDC}" destId="{632D9C5F-73EB-442F-BB85-31A8A10AF756}" srcOrd="3" destOrd="0" parTransId="{5DFD51E0-DA53-4501-9CBD-658FC6B77775}" sibTransId="{DFFE80AD-F9B9-43E7-B737-00C906537B98}"/>
    <dgm:cxn modelId="{2CFD1820-BA38-4448-BBE5-A6CE26AC8EF6}" srcId="{F5AB8629-C8B7-4303-8A2B-856F367778A6}" destId="{CAC6E6D6-5AE9-4EC2-BDBA-CAC74143A5B8}" srcOrd="0" destOrd="0" parTransId="{4FF74319-9A47-4253-919B-F6CFFC5CF32E}" sibTransId="{9CA62A11-A21D-483D-B5C1-4B9BD9C9E15C}"/>
    <dgm:cxn modelId="{9B1E38CB-5DA6-4FD4-80CE-9713FBA85619}" srcId="{C73F0B6C-8319-40ED-B28F-6E5E9D52B1CD}" destId="{C8A066F8-3AC4-43D5-9E1B-1B8D682E2AE0}" srcOrd="2" destOrd="0" parTransId="{019BE190-E722-4144-81F4-10CD75F4824A}" sibTransId="{DA717682-98E2-47E2-B4DB-8DC03172C410}"/>
    <dgm:cxn modelId="{ED403E82-9A36-4842-8F4D-9B92C5D92AE1}" srcId="{C73F0B6C-8319-40ED-B28F-6E5E9D52B1CD}" destId="{EFA15A71-4871-4407-B357-5D428FE3EB9D}" srcOrd="3" destOrd="0" parTransId="{EE4F72A6-2D13-4010-8A05-E1350B4D41BA}" sibTransId="{E537B08D-2793-4A8E-93B9-654404F36E9A}"/>
    <dgm:cxn modelId="{6FE71499-299C-49A8-93C0-66EA968C9522}" type="presOf" srcId="{06671CBD-EB45-4376-A500-4E1AD957C0D6}" destId="{46FEEA0A-8F0A-4311-841C-D6E80CB9C56D}" srcOrd="0" destOrd="0" presId="urn:microsoft.com/office/officeart/2005/8/layout/hList1"/>
    <dgm:cxn modelId="{B8E76406-4E79-4445-9680-8ADE0276A80A}" srcId="{11126FA5-CA5D-4E73-ADAA-EB82E4836EDC}" destId="{6DAB0D31-52A7-436D-AB2C-27D57F8F0698}" srcOrd="1" destOrd="0" parTransId="{47153E18-76B6-434E-98D5-70A63A8B6888}" sibTransId="{F25D8DB7-3908-40E3-A6D8-7C43F1FF9AD4}"/>
    <dgm:cxn modelId="{92D03263-D68F-4869-99A7-EF3E781B51C2}" srcId="{11126FA5-CA5D-4E73-ADAA-EB82E4836EDC}" destId="{FD529697-BB9B-4A03-90F4-16872AA36DE3}" srcOrd="0" destOrd="0" parTransId="{6E26379C-C146-45B4-BFFD-EBF9D7D3F2F3}" sibTransId="{F4446215-C8E5-451F-A41D-1FE1FA1770F1}"/>
    <dgm:cxn modelId="{63945DA2-FD48-410D-8039-C95E22FD132D}" type="presOf" srcId="{C73F0B6C-8319-40ED-B28F-6E5E9D52B1CD}" destId="{2160112F-7347-42C3-9B85-E286D4BA0CEA}" srcOrd="0" destOrd="0" presId="urn:microsoft.com/office/officeart/2005/8/layout/hList1"/>
    <dgm:cxn modelId="{0ABF1A7F-79B5-4A2A-9FCC-D7F7D8FC1058}" type="presOf" srcId="{632D9C5F-73EB-442F-BB85-31A8A10AF756}" destId="{9DD8AA8F-D6C9-412D-A2A1-DF03FBA5B967}" srcOrd="0" destOrd="3" presId="urn:microsoft.com/office/officeart/2005/8/layout/hList1"/>
    <dgm:cxn modelId="{8E03D8CA-3918-4CA0-9D22-F50E40F30CB9}" type="presOf" srcId="{CAC6E6D6-5AE9-4EC2-BDBA-CAC74143A5B8}" destId="{B69F6376-13C2-4997-9E5F-F016A0931A9B}" srcOrd="0" destOrd="0" presId="urn:microsoft.com/office/officeart/2005/8/layout/hList1"/>
    <dgm:cxn modelId="{B2954CDA-B17B-4564-ACE1-AFC27918F5CB}" type="presOf" srcId="{F5AB8629-C8B7-4303-8A2B-856F367778A6}" destId="{F1B19203-2B8B-40C0-8185-292EA9B14210}" srcOrd="0" destOrd="0" presId="urn:microsoft.com/office/officeart/2005/8/layout/hList1"/>
    <dgm:cxn modelId="{C262F2BC-0DD5-44AE-AD93-993258D8DE8A}" type="presOf" srcId="{B58A3612-50C0-4D52-A51C-4DA4786079D8}" destId="{CD3FF843-1D47-4452-9792-B13C85DCE411}" srcOrd="0" destOrd="0" presId="urn:microsoft.com/office/officeart/2005/8/layout/hList1"/>
    <dgm:cxn modelId="{8A35E6B9-9CEC-4FBA-8DC0-12A8354F8FCA}" type="presOf" srcId="{FD529697-BB9B-4A03-90F4-16872AA36DE3}" destId="{9DD8AA8F-D6C9-412D-A2A1-DF03FBA5B967}" srcOrd="0" destOrd="0" presId="urn:microsoft.com/office/officeart/2005/8/layout/hList1"/>
    <dgm:cxn modelId="{D5BC64AA-C409-410D-AD56-E87895016F4D}" type="presOf" srcId="{C8A066F8-3AC4-43D5-9E1B-1B8D682E2AE0}" destId="{86BCAAF4-7FC9-47A3-95C1-AE10A4F9BB71}" srcOrd="0" destOrd="2" presId="urn:microsoft.com/office/officeart/2005/8/layout/hList1"/>
    <dgm:cxn modelId="{A2628776-2747-48EA-ADA4-F0E79CEF9102}" type="presOf" srcId="{0B5B94AF-1F17-4F28-AD26-3E72AD0430D3}" destId="{B69F6376-13C2-4997-9E5F-F016A0931A9B}" srcOrd="0" destOrd="1" presId="urn:microsoft.com/office/officeart/2005/8/layout/hList1"/>
    <dgm:cxn modelId="{6CEFB30D-B40D-4C14-93B4-321D16D875D9}" type="presOf" srcId="{53F6676D-A52B-4476-BE24-A0D5CF000063}" destId="{46FEEA0A-8F0A-4311-841C-D6E80CB9C56D}" srcOrd="0" destOrd="1" presId="urn:microsoft.com/office/officeart/2005/8/layout/hList1"/>
    <dgm:cxn modelId="{A197EC07-7470-4582-8B0C-34E41DF4809E}" type="presOf" srcId="{F2499DBD-6D37-4937-957A-3112939B9200}" destId="{B69F6376-13C2-4997-9E5F-F016A0931A9B}" srcOrd="0" destOrd="2" presId="urn:microsoft.com/office/officeart/2005/8/layout/hList1"/>
    <dgm:cxn modelId="{F0184123-C761-47B3-AA81-A45037446BC8}" srcId="{F5AB8629-C8B7-4303-8A2B-856F367778A6}" destId="{0B5B94AF-1F17-4F28-AD26-3E72AD0430D3}" srcOrd="1" destOrd="0" parTransId="{C632280E-F4F1-405C-9266-350480A9A53C}" sibTransId="{9676EB8D-6C46-4B83-8BC6-BFEE2DAFC3B2}"/>
    <dgm:cxn modelId="{4AD02869-63BE-4F80-B9EB-D474B3566633}" type="presOf" srcId="{6DAB0D31-52A7-436D-AB2C-27D57F8F0698}" destId="{9DD8AA8F-D6C9-412D-A2A1-DF03FBA5B967}" srcOrd="0" destOrd="1" presId="urn:microsoft.com/office/officeart/2005/8/layout/hList1"/>
    <dgm:cxn modelId="{3F82BA5F-48BE-42C8-B9AB-5185D06A6CE5}" srcId="{C73F0B6C-8319-40ED-B28F-6E5E9D52B1CD}" destId="{8CF09437-C0F6-4135-B0AF-DE3FDA0A1634}" srcOrd="0" destOrd="0" parTransId="{52676588-D1B7-4F33-9052-ACB7A93C79C6}" sibTransId="{33675A5A-C2D6-469E-86E6-E26C20802786}"/>
    <dgm:cxn modelId="{0D9A1D5A-2B1E-4A65-B82B-1F3B05721E2F}" type="presOf" srcId="{EFA15A71-4871-4407-B357-5D428FE3EB9D}" destId="{86BCAAF4-7FC9-47A3-95C1-AE10A4F9BB71}" srcOrd="0" destOrd="3" presId="urn:microsoft.com/office/officeart/2005/8/layout/hList1"/>
    <dgm:cxn modelId="{07FA4540-15B7-4FD0-83E5-051247101766}" type="presOf" srcId="{7AC131B0-CE79-4750-8884-7207DBD61614}" destId="{2AD2207B-078E-4B25-8955-95018777F4E9}" srcOrd="0" destOrd="0" presId="urn:microsoft.com/office/officeart/2005/8/layout/hList1"/>
    <dgm:cxn modelId="{0519855C-68AB-42EA-96D2-AE71608E13FD}" srcId="{7AC131B0-CE79-4750-8884-7207DBD61614}" destId="{C73F0B6C-8319-40ED-B28F-6E5E9D52B1CD}" srcOrd="2" destOrd="0" parTransId="{0E721394-82C7-4243-9B19-902B6515E757}" sibTransId="{9B541DE6-15B9-45F7-B832-5DD636443506}"/>
    <dgm:cxn modelId="{3B570785-8BD7-4FEF-9E0F-E49BBD0729A0}" type="presOf" srcId="{BF0EFA89-2A69-47FA-BC54-4E125EE59C10}" destId="{9DD8AA8F-D6C9-412D-A2A1-DF03FBA5B967}" srcOrd="0" destOrd="2" presId="urn:microsoft.com/office/officeart/2005/8/layout/hList1"/>
    <dgm:cxn modelId="{A57A6469-0F5C-4148-8D20-D1B25D7C0CDC}" srcId="{11126FA5-CA5D-4E73-ADAA-EB82E4836EDC}" destId="{9EB58C86-F7D0-4D12-B83F-B64AB922D525}" srcOrd="4" destOrd="0" parTransId="{10B0001D-414B-4289-A1DB-5B19F35C5CD3}" sibTransId="{474D6AE8-AF1D-466B-A1B1-66589245E722}"/>
    <dgm:cxn modelId="{DF1035CA-6744-483E-B636-BF147CF10681}" type="presParOf" srcId="{2AD2207B-078E-4B25-8955-95018777F4E9}" destId="{C052F4E6-8B14-426A-A37F-EC17226F36A1}" srcOrd="0" destOrd="0" presId="urn:microsoft.com/office/officeart/2005/8/layout/hList1"/>
    <dgm:cxn modelId="{015525F1-0500-4876-AA48-893F67CDE392}" type="presParOf" srcId="{C052F4E6-8B14-426A-A37F-EC17226F36A1}" destId="{EE452080-AD1D-4E7E-A3BA-138F375D85A3}" srcOrd="0" destOrd="0" presId="urn:microsoft.com/office/officeart/2005/8/layout/hList1"/>
    <dgm:cxn modelId="{28B2C33D-5FBD-4828-A42F-6500CEF55480}" type="presParOf" srcId="{C052F4E6-8B14-426A-A37F-EC17226F36A1}" destId="{9DD8AA8F-D6C9-412D-A2A1-DF03FBA5B967}" srcOrd="1" destOrd="0" presId="urn:microsoft.com/office/officeart/2005/8/layout/hList1"/>
    <dgm:cxn modelId="{19CFBDDD-0D55-4B91-90A5-4866F0AA961C}" type="presParOf" srcId="{2AD2207B-078E-4B25-8955-95018777F4E9}" destId="{C56FA63E-DB4C-4C6D-AAEC-A0DE5A267518}" srcOrd="1" destOrd="0" presId="urn:microsoft.com/office/officeart/2005/8/layout/hList1"/>
    <dgm:cxn modelId="{B76620C9-CA43-4EE8-9083-5B00DB96998E}" type="presParOf" srcId="{2AD2207B-078E-4B25-8955-95018777F4E9}" destId="{27A795D1-0CFA-4A8D-8385-A6B8AE4A1D31}" srcOrd="2" destOrd="0" presId="urn:microsoft.com/office/officeart/2005/8/layout/hList1"/>
    <dgm:cxn modelId="{0CA3F0F1-74AA-4D5B-84F8-3B58330AF50B}" type="presParOf" srcId="{27A795D1-0CFA-4A8D-8385-A6B8AE4A1D31}" destId="{7AAC03EE-91A1-43A7-84B2-6614CC9F3412}" srcOrd="0" destOrd="0" presId="urn:microsoft.com/office/officeart/2005/8/layout/hList1"/>
    <dgm:cxn modelId="{89AD8690-3B48-42B9-879E-51318CADA31E}" type="presParOf" srcId="{27A795D1-0CFA-4A8D-8385-A6B8AE4A1D31}" destId="{46FEEA0A-8F0A-4311-841C-D6E80CB9C56D}" srcOrd="1" destOrd="0" presId="urn:microsoft.com/office/officeart/2005/8/layout/hList1"/>
    <dgm:cxn modelId="{6C392BDC-4BB9-4309-BAB5-F7C5E76944D8}" type="presParOf" srcId="{2AD2207B-078E-4B25-8955-95018777F4E9}" destId="{3326D12E-C5EB-45B3-9AD4-12699445D3DA}" srcOrd="3" destOrd="0" presId="urn:microsoft.com/office/officeart/2005/8/layout/hList1"/>
    <dgm:cxn modelId="{0BD981FA-8CE6-4F49-94BA-BFF7C3B27C12}" type="presParOf" srcId="{2AD2207B-078E-4B25-8955-95018777F4E9}" destId="{C24E4CF0-5C69-4170-869D-1654A01680E6}" srcOrd="4" destOrd="0" presId="urn:microsoft.com/office/officeart/2005/8/layout/hList1"/>
    <dgm:cxn modelId="{77A09403-7E00-41BE-9F5E-156CF5090CEC}" type="presParOf" srcId="{C24E4CF0-5C69-4170-869D-1654A01680E6}" destId="{2160112F-7347-42C3-9B85-E286D4BA0CEA}" srcOrd="0" destOrd="0" presId="urn:microsoft.com/office/officeart/2005/8/layout/hList1"/>
    <dgm:cxn modelId="{13801954-3992-4495-B048-6A426511C6C1}" type="presParOf" srcId="{C24E4CF0-5C69-4170-869D-1654A01680E6}" destId="{86BCAAF4-7FC9-47A3-95C1-AE10A4F9BB71}" srcOrd="1" destOrd="0" presId="urn:microsoft.com/office/officeart/2005/8/layout/hList1"/>
    <dgm:cxn modelId="{7D601786-D0E5-4641-8621-F1BB0ECC8E39}" type="presParOf" srcId="{2AD2207B-078E-4B25-8955-95018777F4E9}" destId="{FE9EF2A1-11BA-4471-8687-D48AB8B804EA}" srcOrd="5" destOrd="0" presId="urn:microsoft.com/office/officeart/2005/8/layout/hList1"/>
    <dgm:cxn modelId="{9F558A50-FBEF-414C-81A7-F2BFB7C77A8E}" type="presParOf" srcId="{2AD2207B-078E-4B25-8955-95018777F4E9}" destId="{39A54091-082A-4DE6-BE90-80DD618B8821}" srcOrd="6" destOrd="0" presId="urn:microsoft.com/office/officeart/2005/8/layout/hList1"/>
    <dgm:cxn modelId="{69C683F4-4DCD-448B-9A89-98A952631E0B}" type="presParOf" srcId="{39A54091-082A-4DE6-BE90-80DD618B8821}" destId="{F1B19203-2B8B-40C0-8185-292EA9B14210}" srcOrd="0" destOrd="0" presId="urn:microsoft.com/office/officeart/2005/8/layout/hList1"/>
    <dgm:cxn modelId="{193232BD-F948-466F-A778-97B6C3F26224}" type="presParOf" srcId="{39A54091-082A-4DE6-BE90-80DD618B8821}" destId="{B69F6376-13C2-4997-9E5F-F016A0931A9B}" srcOrd="1" destOrd="0" presId="urn:microsoft.com/office/officeart/2005/8/layout/hList1"/>
    <dgm:cxn modelId="{79781984-F5F0-4888-BB8B-43D3291BA6C3}" type="presParOf" srcId="{2AD2207B-078E-4B25-8955-95018777F4E9}" destId="{77B227CC-F12F-46C5-BF4D-DB59F69BA26B}" srcOrd="7" destOrd="0" presId="urn:microsoft.com/office/officeart/2005/8/layout/hList1"/>
    <dgm:cxn modelId="{57B6B3A2-1C33-4A91-AF47-C930D3F52E09}" type="presParOf" srcId="{2AD2207B-078E-4B25-8955-95018777F4E9}" destId="{3AC143D4-977B-4C21-B981-E5DCD5B3CD03}" srcOrd="8" destOrd="0" presId="urn:microsoft.com/office/officeart/2005/8/layout/hList1"/>
    <dgm:cxn modelId="{AD0878F7-8DEF-4393-A55B-3F64CEEF46D0}" type="presParOf" srcId="{3AC143D4-977B-4C21-B981-E5DCD5B3CD03}" destId="{BA8AAB5F-F058-496F-8AC9-3368B76077DC}" srcOrd="0" destOrd="0" presId="urn:microsoft.com/office/officeart/2005/8/layout/hList1"/>
    <dgm:cxn modelId="{DA1ED9F7-8E93-43A6-9497-1FE2FBB919ED}" type="presParOf" srcId="{3AC143D4-977B-4C21-B981-E5DCD5B3CD03}" destId="{CD3FF843-1D47-4452-9792-B13C85DCE4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BC7A8-984A-48B2-82FA-964672327463}">
      <dsp:nvSpPr>
        <dsp:cNvPr id="0" name=""/>
        <dsp:cNvSpPr/>
      </dsp:nvSpPr>
      <dsp:spPr>
        <a:xfrm rot="5400000">
          <a:off x="3716087" y="155892"/>
          <a:ext cx="1824328" cy="1587165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>
              <a:latin typeface="Abadi" panose="020B0604020104020204" pitchFamily="34" charset="0"/>
            </a:rPr>
            <a:t>Enterprise Service Bus</a:t>
          </a:r>
          <a:endParaRPr lang="pl-PL" sz="1200" b="0" i="0" kern="1200" dirty="0">
            <a:latin typeface="Abadi" panose="020B0604020104020204" pitchFamily="34" charset="0"/>
          </a:endParaRPr>
        </a:p>
      </dsp:txBody>
      <dsp:txXfrm rot="-5400000">
        <a:off x="4082001" y="321602"/>
        <a:ext cx="1092499" cy="1255746"/>
      </dsp:txXfrm>
    </dsp:sp>
    <dsp:sp modelId="{8A1A069A-9694-46DA-8429-B4574962B4CA}">
      <dsp:nvSpPr>
        <dsp:cNvPr id="0" name=""/>
        <dsp:cNvSpPr/>
      </dsp:nvSpPr>
      <dsp:spPr>
        <a:xfrm>
          <a:off x="7167914" y="365270"/>
          <a:ext cx="2035950" cy="1094597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0ECD2-E497-4036-A6D2-F79FBC3D26AE}">
      <dsp:nvSpPr>
        <dsp:cNvPr id="0" name=""/>
        <dsp:cNvSpPr/>
      </dsp:nvSpPr>
      <dsp:spPr>
        <a:xfrm rot="5400000">
          <a:off x="2860144" y="1667475"/>
          <a:ext cx="1824328" cy="1587165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 err="1">
              <a:latin typeface="Abadi" panose="020B0604020104020204" pitchFamily="34" charset="0"/>
            </a:rPr>
            <a:t>Multifunctional</a:t>
          </a:r>
          <a:r>
            <a:rPr lang="pl-PL" sz="1200" b="0" i="0" kern="1200" dirty="0">
              <a:latin typeface="Abadi" panose="020B0604020104020204" pitchFamily="34" charset="0"/>
            </a:rPr>
            <a:t> </a:t>
          </a:r>
          <a:r>
            <a:rPr lang="pl-PL" sz="1200" b="0" i="0" kern="1200" dirty="0" err="1">
              <a:latin typeface="Abadi" panose="020B0604020104020204" pitchFamily="34" charset="0"/>
            </a:rPr>
            <a:t>customer</a:t>
          </a:r>
          <a:r>
            <a:rPr lang="pl-PL" sz="1200" b="0" i="0" kern="1200" dirty="0">
              <a:latin typeface="Abadi" panose="020B0604020104020204" pitchFamily="34" charset="0"/>
            </a:rPr>
            <a:t> </a:t>
          </a:r>
          <a:r>
            <a:rPr lang="pl-PL" sz="1200" b="0" i="0" kern="1200" dirty="0" err="1">
              <a:latin typeface="Abadi" panose="020B0604020104020204" pitchFamily="34" charset="0"/>
            </a:rPr>
            <a:t>account</a:t>
          </a:r>
          <a:endParaRPr lang="pl-PL" sz="1200" b="0" i="0" kern="1200" dirty="0">
            <a:latin typeface="Abadi" panose="020B0604020104020204" pitchFamily="34" charset="0"/>
          </a:endParaRPr>
        </a:p>
      </dsp:txBody>
      <dsp:txXfrm rot="-5400000">
        <a:off x="3226058" y="1833185"/>
        <a:ext cx="1092499" cy="1255746"/>
      </dsp:txXfrm>
    </dsp:sp>
    <dsp:sp modelId="{4E3CA01A-606E-4C07-95C5-D14998A05690}">
      <dsp:nvSpPr>
        <dsp:cNvPr id="0" name=""/>
        <dsp:cNvSpPr/>
      </dsp:nvSpPr>
      <dsp:spPr>
        <a:xfrm rot="5400000">
          <a:off x="4553652" y="1667475"/>
          <a:ext cx="1824328" cy="1587165"/>
        </a:xfrm>
        <a:prstGeom prst="hexagon">
          <a:avLst>
            <a:gd name="adj" fmla="val 25000"/>
            <a:gd name="vf" fmla="val 115470"/>
          </a:avLst>
        </a:prstGeom>
        <a:solidFill>
          <a:srgbClr val="46AEC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>
              <a:latin typeface="Abadi" panose="020B0604020104020204" pitchFamily="34" charset="0"/>
            </a:rPr>
            <a:t>E- documentation System</a:t>
          </a:r>
          <a:endParaRPr lang="pl-PL" sz="1200" b="0" i="0" kern="1200" dirty="0">
            <a:latin typeface="Abadi" panose="020B0604020104020204" pitchFamily="34" charset="0"/>
          </a:endParaRPr>
        </a:p>
      </dsp:txBody>
      <dsp:txXfrm rot="-5400000">
        <a:off x="4919566" y="1833185"/>
        <a:ext cx="1092499" cy="1255746"/>
      </dsp:txXfrm>
    </dsp:sp>
    <dsp:sp modelId="{3C108451-C5F9-4150-9C35-D42606119414}">
      <dsp:nvSpPr>
        <dsp:cNvPr id="0" name=""/>
        <dsp:cNvSpPr/>
      </dsp:nvSpPr>
      <dsp:spPr>
        <a:xfrm>
          <a:off x="2636282" y="1913760"/>
          <a:ext cx="1970274" cy="1094597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A086E1-CE08-4CBB-B8D4-35E0BCBDF318}">
      <dsp:nvSpPr>
        <dsp:cNvPr id="0" name=""/>
        <dsp:cNvSpPr/>
      </dsp:nvSpPr>
      <dsp:spPr>
        <a:xfrm rot="5400000">
          <a:off x="6267790" y="1667475"/>
          <a:ext cx="1824328" cy="1587165"/>
        </a:xfrm>
        <a:prstGeom prst="hexagon">
          <a:avLst>
            <a:gd name="adj" fmla="val 25000"/>
            <a:gd name="vf" fmla="val 115470"/>
          </a:avLst>
        </a:prstGeom>
        <a:solidFill>
          <a:srgbClr val="47C5C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>
              <a:latin typeface="Abadi" panose="020B0604020104020204" pitchFamily="34" charset="0"/>
            </a:rPr>
            <a:t>IT Service Center</a:t>
          </a:r>
        </a:p>
      </dsp:txBody>
      <dsp:txXfrm rot="-5400000">
        <a:off x="6633704" y="1833185"/>
        <a:ext cx="1092499" cy="1255746"/>
      </dsp:txXfrm>
    </dsp:sp>
    <dsp:sp modelId="{94D6C7F9-4BDD-48D6-89EE-F2DF08A3354C}">
      <dsp:nvSpPr>
        <dsp:cNvPr id="0" name=""/>
        <dsp:cNvSpPr/>
      </dsp:nvSpPr>
      <dsp:spPr>
        <a:xfrm rot="5400000">
          <a:off x="5414005" y="3215965"/>
          <a:ext cx="1824328" cy="1587165"/>
        </a:xfrm>
        <a:prstGeom prst="hexagon">
          <a:avLst>
            <a:gd name="adj" fmla="val 25000"/>
            <a:gd name="vf" fmla="val 115470"/>
          </a:avLst>
        </a:prstGeom>
        <a:solidFill>
          <a:srgbClr val="4AC3A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>
              <a:latin typeface="Abadi" panose="020B0604020104020204" pitchFamily="34" charset="0"/>
            </a:rPr>
            <a:t>Strategy and catalog of services</a:t>
          </a:r>
          <a:endParaRPr lang="pl-PL" sz="1200" b="0" i="0" kern="1200" dirty="0">
            <a:latin typeface="Abadi" panose="020B0604020104020204" pitchFamily="34" charset="0"/>
          </a:endParaRPr>
        </a:p>
      </dsp:txBody>
      <dsp:txXfrm rot="-5400000">
        <a:off x="5779919" y="3381675"/>
        <a:ext cx="1092499" cy="1255746"/>
      </dsp:txXfrm>
    </dsp:sp>
    <dsp:sp modelId="{8F200A0D-0C31-4683-AF7F-F0134CADA081}">
      <dsp:nvSpPr>
        <dsp:cNvPr id="0" name=""/>
        <dsp:cNvSpPr/>
      </dsp:nvSpPr>
      <dsp:spPr>
        <a:xfrm>
          <a:off x="7167914" y="3462249"/>
          <a:ext cx="2035950" cy="1094597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69530-CD2D-477B-97F7-16BABF879AB5}">
      <dsp:nvSpPr>
        <dsp:cNvPr id="0" name=""/>
        <dsp:cNvSpPr/>
      </dsp:nvSpPr>
      <dsp:spPr>
        <a:xfrm rot="5400000">
          <a:off x="7151062" y="3215965"/>
          <a:ext cx="1824328" cy="1587165"/>
        </a:xfrm>
        <a:prstGeom prst="hexagon">
          <a:avLst>
            <a:gd name="adj" fmla="val 25000"/>
            <a:gd name="vf" fmla="val 115470"/>
          </a:avLst>
        </a:prstGeom>
        <a:solidFill>
          <a:srgbClr val="4CC08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>
              <a:latin typeface="Abadi" panose="020B0604020104020204" pitchFamily="34" charset="0"/>
            </a:rPr>
            <a:t>Open data</a:t>
          </a:r>
        </a:p>
      </dsp:txBody>
      <dsp:txXfrm rot="-5400000">
        <a:off x="7516976" y="3381675"/>
        <a:ext cx="1092499" cy="1255746"/>
      </dsp:txXfrm>
    </dsp:sp>
    <dsp:sp modelId="{2CF51CA5-C8C4-49AB-8F2D-EB99C604EA7B}">
      <dsp:nvSpPr>
        <dsp:cNvPr id="0" name=""/>
        <dsp:cNvSpPr/>
      </dsp:nvSpPr>
      <dsp:spPr>
        <a:xfrm rot="5400000">
          <a:off x="1188622" y="1642391"/>
          <a:ext cx="1824328" cy="1587165"/>
        </a:xfrm>
        <a:prstGeom prst="hexagon">
          <a:avLst>
            <a:gd name="adj" fmla="val 25000"/>
            <a:gd name="vf" fmla="val 115470"/>
          </a:avLst>
        </a:prstGeom>
        <a:solidFill>
          <a:srgbClr val="3F8D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>
              <a:latin typeface="Abadi" panose="020B0604020104020204" pitchFamily="34" charset="0"/>
            </a:rPr>
            <a:t>Reference </a:t>
          </a:r>
          <a:r>
            <a:rPr lang="pl-PL" sz="1200" b="0" i="0" kern="1200" dirty="0" err="1">
              <a:latin typeface="Abadi" panose="020B0604020104020204" pitchFamily="34" charset="0"/>
            </a:rPr>
            <a:t>databases</a:t>
          </a:r>
          <a:r>
            <a:rPr lang="pl-PL" sz="1200" b="0" i="0" kern="1200" dirty="0">
              <a:latin typeface="Abadi" panose="020B0604020104020204" pitchFamily="34" charset="0"/>
            </a:rPr>
            <a:t> - </a:t>
          </a:r>
          <a:r>
            <a:rPr lang="pl-PL" sz="1200" b="0" i="0" kern="1200" dirty="0" err="1">
              <a:latin typeface="Abadi" panose="020B0604020104020204" pitchFamily="34" charset="0"/>
            </a:rPr>
            <a:t>people</a:t>
          </a:r>
          <a:endParaRPr lang="pl-PL" sz="1200" b="0" i="0" kern="1200" dirty="0">
            <a:latin typeface="Abadi" panose="020B0604020104020204" pitchFamily="34" charset="0"/>
          </a:endParaRPr>
        </a:p>
      </dsp:txBody>
      <dsp:txXfrm rot="-5400000">
        <a:off x="1554536" y="1808101"/>
        <a:ext cx="1092499" cy="1255746"/>
      </dsp:txXfrm>
    </dsp:sp>
    <dsp:sp modelId="{16A7DF5D-3AC7-4D04-B89E-960D7CEF2EAA}">
      <dsp:nvSpPr>
        <dsp:cNvPr id="0" name=""/>
        <dsp:cNvSpPr/>
      </dsp:nvSpPr>
      <dsp:spPr>
        <a:xfrm>
          <a:off x="2636282" y="5010739"/>
          <a:ext cx="1970274" cy="1094597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E2B22-F99E-4323-8CEB-F7AAACD7FC88}">
      <dsp:nvSpPr>
        <dsp:cNvPr id="0" name=""/>
        <dsp:cNvSpPr/>
      </dsp:nvSpPr>
      <dsp:spPr>
        <a:xfrm rot="5400000">
          <a:off x="7955948" y="1690973"/>
          <a:ext cx="1824328" cy="1587165"/>
        </a:xfrm>
        <a:prstGeom prst="hexagon">
          <a:avLst>
            <a:gd name="adj" fmla="val 25000"/>
            <a:gd name="vf" fmla="val 115470"/>
          </a:avLst>
        </a:prstGeom>
        <a:solidFill>
          <a:srgbClr val="7F7F7F"/>
        </a:solidFill>
        <a:ln>
          <a:solidFill>
            <a:srgbClr val="7F7F7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>
              <a:latin typeface="Abadi" panose="020B0604020104020204" pitchFamily="34" charset="0"/>
            </a:rPr>
            <a:t>Portal of e-services</a:t>
          </a:r>
        </a:p>
      </dsp:txBody>
      <dsp:txXfrm rot="-5400000">
        <a:off x="8321862" y="1856683"/>
        <a:ext cx="1092499" cy="1255746"/>
      </dsp:txXfrm>
    </dsp:sp>
    <dsp:sp modelId="{3BDC4B9A-AB31-4664-939E-167AFB39CACE}">
      <dsp:nvSpPr>
        <dsp:cNvPr id="0" name=""/>
        <dsp:cNvSpPr/>
      </dsp:nvSpPr>
      <dsp:spPr>
        <a:xfrm rot="5400000">
          <a:off x="2048976" y="3190881"/>
          <a:ext cx="1824328" cy="1587165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>
              <a:latin typeface="Abadi" panose="020B0604020104020204" pitchFamily="34" charset="0"/>
            </a:rPr>
            <a:t>Reference </a:t>
          </a:r>
          <a:r>
            <a:rPr lang="pl-PL" sz="1200" b="0" i="0" kern="1200" dirty="0" err="1">
              <a:latin typeface="Abadi" panose="020B0604020104020204" pitchFamily="34" charset="0"/>
            </a:rPr>
            <a:t>databases</a:t>
          </a:r>
          <a:r>
            <a:rPr lang="pl-PL" sz="1200" b="0" i="0" kern="1200" dirty="0">
              <a:latin typeface="Abadi" panose="020B0604020104020204" pitchFamily="34" charset="0"/>
            </a:rPr>
            <a:t> - </a:t>
          </a:r>
          <a:r>
            <a:rPr lang="pl-PL" sz="1200" b="0" i="0" kern="1200" dirty="0" err="1">
              <a:latin typeface="Abadi" panose="020B0604020104020204" pitchFamily="34" charset="0"/>
            </a:rPr>
            <a:t>immovables</a:t>
          </a:r>
          <a:endParaRPr lang="pl-PL" sz="1200" b="0" i="0" kern="1200" dirty="0">
            <a:latin typeface="Abadi" panose="020B0604020104020204" pitchFamily="34" charset="0"/>
          </a:endParaRPr>
        </a:p>
      </dsp:txBody>
      <dsp:txXfrm rot="-5400000">
        <a:off x="2414890" y="3356591"/>
        <a:ext cx="1092499" cy="1255746"/>
      </dsp:txXfrm>
    </dsp:sp>
    <dsp:sp modelId="{DF88D5DE-5356-4CFE-A22A-2BF9955C41AE}">
      <dsp:nvSpPr>
        <dsp:cNvPr id="0" name=""/>
        <dsp:cNvSpPr/>
      </dsp:nvSpPr>
      <dsp:spPr>
        <a:xfrm>
          <a:off x="7167914" y="6559229"/>
          <a:ext cx="2035950" cy="1094597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C84DD-5BF0-4B49-A71D-D5600FEBDB09}">
      <dsp:nvSpPr>
        <dsp:cNvPr id="0" name=""/>
        <dsp:cNvSpPr/>
      </dsp:nvSpPr>
      <dsp:spPr>
        <a:xfrm rot="5400000">
          <a:off x="7145539" y="207246"/>
          <a:ext cx="1824328" cy="1587165"/>
        </a:xfrm>
        <a:prstGeom prst="hexagon">
          <a:avLst>
            <a:gd name="adj" fmla="val 25000"/>
            <a:gd name="vf" fmla="val 115470"/>
          </a:avLst>
        </a:prstGeom>
        <a:solidFill>
          <a:srgbClr val="BFBFB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i="0" kern="1200" dirty="0">
              <a:latin typeface="Abadi" panose="020B0604020104020204" pitchFamily="34" charset="0"/>
            </a:rPr>
            <a:t>Ekstranet</a:t>
          </a:r>
        </a:p>
      </dsp:txBody>
      <dsp:txXfrm rot="-5400000">
        <a:off x="7511453" y="372956"/>
        <a:ext cx="1092499" cy="1255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52080-AD1D-4E7E-A3BA-138F375D85A3}">
      <dsp:nvSpPr>
        <dsp:cNvPr id="0" name=""/>
        <dsp:cNvSpPr/>
      </dsp:nvSpPr>
      <dsp:spPr>
        <a:xfrm>
          <a:off x="0" y="0"/>
          <a:ext cx="2070258" cy="828103"/>
        </a:xfrm>
        <a:prstGeom prst="rect">
          <a:avLst/>
        </a:prstGeom>
        <a:solidFill>
          <a:srgbClr val="46AEC6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badi" panose="020B0604020104020204" pitchFamily="34" charset="0"/>
            </a:rPr>
            <a:t>E- documentation System</a:t>
          </a:r>
          <a:endParaRPr lang="pl-PL" sz="1100" b="1" kern="1200" dirty="0">
            <a:latin typeface="Abadi" panose="020B0604020104020204" pitchFamily="34" charset="0"/>
          </a:endParaRPr>
        </a:p>
      </dsp:txBody>
      <dsp:txXfrm>
        <a:off x="0" y="0"/>
        <a:ext cx="2070258" cy="828103"/>
      </dsp:txXfrm>
    </dsp:sp>
    <dsp:sp modelId="{9DD8AA8F-D6C9-412D-A2A1-DF03FBA5B967}">
      <dsp:nvSpPr>
        <dsp:cNvPr id="0" name=""/>
        <dsp:cNvSpPr/>
      </dsp:nvSpPr>
      <dsp:spPr>
        <a:xfrm>
          <a:off x="0" y="827565"/>
          <a:ext cx="2070258" cy="2854800"/>
        </a:xfrm>
        <a:prstGeom prst="rect">
          <a:avLst/>
        </a:prstGeom>
        <a:solidFill>
          <a:srgbClr val="DCEFF4"/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Audit logs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Authorization management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Catalog of shared services (interfaces)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Service management module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Service operation logs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A standard developed for applications using services via a Enterprise Service Bus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sp:txBody>
      <dsp:txXfrm>
        <a:off x="0" y="827565"/>
        <a:ext cx="2070258" cy="2854800"/>
      </dsp:txXfrm>
    </dsp:sp>
    <dsp:sp modelId="{7AAC03EE-91A1-43A7-84B2-6614CC9F3412}">
      <dsp:nvSpPr>
        <dsp:cNvPr id="0" name=""/>
        <dsp:cNvSpPr/>
      </dsp:nvSpPr>
      <dsp:spPr>
        <a:xfrm>
          <a:off x="2359595" y="0"/>
          <a:ext cx="2070258" cy="828103"/>
        </a:xfrm>
        <a:prstGeom prst="rect">
          <a:avLst/>
        </a:prstGeom>
        <a:solidFill>
          <a:srgbClr val="0070C0"/>
        </a:soli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badi" panose="020B0604020104020204" pitchFamily="34" charset="0"/>
            </a:rPr>
            <a:t>Enterprise Service Bus</a:t>
          </a:r>
        </a:p>
      </dsp:txBody>
      <dsp:txXfrm>
        <a:off x="2359595" y="0"/>
        <a:ext cx="2070258" cy="828103"/>
      </dsp:txXfrm>
    </dsp:sp>
    <dsp:sp modelId="{46FEEA0A-8F0A-4311-841C-D6E80CB9C56D}">
      <dsp:nvSpPr>
        <dsp:cNvPr id="0" name=""/>
        <dsp:cNvSpPr/>
      </dsp:nvSpPr>
      <dsp:spPr>
        <a:xfrm>
          <a:off x="2375453" y="808381"/>
          <a:ext cx="2070258" cy="2854800"/>
        </a:xfrm>
        <a:prstGeom prst="rect">
          <a:avLst/>
        </a:prstGeom>
        <a:solidFill>
          <a:srgbClr val="C5E6FF"/>
        </a:solidFill>
        <a:ln w="635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Supporting processes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E-do</a:t>
          </a:r>
          <a:r>
            <a:rPr lang="pl-PL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c</a:t>
          </a:r>
          <a:r>
            <a:rPr lang="en-US" sz="11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umentation</a:t>
          </a: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and processing of cases using workflow mechanisms (Workflow)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Exchange of documents and information with IT systems (internal and external) through integration with Enterprise Service Bus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sp:txBody>
      <dsp:txXfrm>
        <a:off x="2375453" y="808381"/>
        <a:ext cx="2070258" cy="2854800"/>
      </dsp:txXfrm>
    </dsp:sp>
    <dsp:sp modelId="{2160112F-7347-42C3-9B85-E286D4BA0CEA}">
      <dsp:nvSpPr>
        <dsp:cNvPr id="0" name=""/>
        <dsp:cNvSpPr/>
      </dsp:nvSpPr>
      <dsp:spPr>
        <a:xfrm>
          <a:off x="4706937" y="835"/>
          <a:ext cx="2070258" cy="828103"/>
        </a:xfrm>
        <a:prstGeom prst="rect">
          <a:avLst/>
        </a:prstGeom>
        <a:solidFill>
          <a:srgbClr val="00B0F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err="1">
              <a:latin typeface="Abadi" panose="020B0604020104020204" pitchFamily="34" charset="0"/>
            </a:rPr>
            <a:t>Multifunctional</a:t>
          </a:r>
          <a:r>
            <a:rPr lang="pl-PL" sz="1100" b="1" kern="1200" dirty="0">
              <a:latin typeface="Abadi" panose="020B0604020104020204" pitchFamily="34" charset="0"/>
            </a:rPr>
            <a:t> </a:t>
          </a:r>
          <a:r>
            <a:rPr lang="pl-PL" sz="1100" b="1" kern="1200" dirty="0" err="1">
              <a:latin typeface="Abadi" panose="020B0604020104020204" pitchFamily="34" charset="0"/>
            </a:rPr>
            <a:t>customer</a:t>
          </a:r>
          <a:r>
            <a:rPr lang="pl-PL" sz="1100" b="1" kern="1200" dirty="0">
              <a:latin typeface="Abadi" panose="020B0604020104020204" pitchFamily="34" charset="0"/>
            </a:rPr>
            <a:t> </a:t>
          </a:r>
          <a:r>
            <a:rPr lang="pl-PL" sz="1100" b="1" kern="1200" dirty="0" err="1">
              <a:latin typeface="Abadi" panose="020B0604020104020204" pitchFamily="34" charset="0"/>
            </a:rPr>
            <a:t>account</a:t>
          </a:r>
          <a:endParaRPr lang="pl-PL" sz="1100" b="1" kern="1200" dirty="0">
            <a:latin typeface="Abadi" panose="020B0604020104020204" pitchFamily="34" charset="0"/>
          </a:endParaRPr>
        </a:p>
      </dsp:txBody>
      <dsp:txXfrm>
        <a:off x="4706937" y="835"/>
        <a:ext cx="2070258" cy="828103"/>
      </dsp:txXfrm>
    </dsp:sp>
    <dsp:sp modelId="{86BCAAF4-7FC9-47A3-95C1-AE10A4F9BB71}">
      <dsp:nvSpPr>
        <dsp:cNvPr id="0" name=""/>
        <dsp:cNvSpPr/>
      </dsp:nvSpPr>
      <dsp:spPr>
        <a:xfrm>
          <a:off x="4706937" y="828935"/>
          <a:ext cx="2070258" cy="2854800"/>
        </a:xfrm>
        <a:prstGeom prst="rect">
          <a:avLst/>
        </a:prstGeom>
        <a:solidFill>
          <a:srgbClr val="DDF6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Service: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provided by the Enterprise Service Bus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enabling integration within service applications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providing a unified way of logging external clients that support</a:t>
          </a:r>
          <a:r>
            <a:rPr lang="pl-PL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s</a:t>
          </a: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different levels of authentication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integrated with the reference database of people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ready for integration with other services / applications via the Enterprise Service Bus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sp:txBody>
      <dsp:txXfrm>
        <a:off x="4706937" y="828935"/>
        <a:ext cx="2070258" cy="2854800"/>
      </dsp:txXfrm>
    </dsp:sp>
    <dsp:sp modelId="{F1B19203-2B8B-40C0-8185-292EA9B14210}">
      <dsp:nvSpPr>
        <dsp:cNvPr id="0" name=""/>
        <dsp:cNvSpPr/>
      </dsp:nvSpPr>
      <dsp:spPr>
        <a:xfrm>
          <a:off x="7039042" y="10167"/>
          <a:ext cx="2070258" cy="828103"/>
        </a:xfrm>
        <a:prstGeom prst="rect">
          <a:avLst/>
        </a:prstGeom>
        <a:solidFill>
          <a:srgbClr val="4AC3A2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latin typeface="Abadi" panose="020B0604020104020204" pitchFamily="34" charset="0"/>
            </a:rPr>
            <a:t>Strategy and catalog of services</a:t>
          </a:r>
        </a:p>
      </dsp:txBody>
      <dsp:txXfrm>
        <a:off x="7039042" y="10167"/>
        <a:ext cx="2070258" cy="828103"/>
      </dsp:txXfrm>
    </dsp:sp>
    <dsp:sp modelId="{B69F6376-13C2-4997-9E5F-F016A0931A9B}">
      <dsp:nvSpPr>
        <dsp:cNvPr id="0" name=""/>
        <dsp:cNvSpPr/>
      </dsp:nvSpPr>
      <dsp:spPr>
        <a:xfrm>
          <a:off x="7039042" y="838270"/>
          <a:ext cx="2070258" cy="2854800"/>
        </a:xfrm>
        <a:prstGeom prst="rect">
          <a:avLst/>
        </a:prstGeom>
        <a:solidFill>
          <a:srgbClr val="E1EFE4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List of public services along with a service management strategy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List of public services in terms of the possibility of providing </a:t>
          </a:r>
          <a:r>
            <a:rPr lang="pl-PL" sz="11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them</a:t>
          </a:r>
          <a:r>
            <a:rPr lang="pl-PL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</a:t>
          </a: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electronically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Plan for transformation and development of services along with a strategy for managing them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sp:txBody>
      <dsp:txXfrm>
        <a:off x="7039042" y="838270"/>
        <a:ext cx="2070258" cy="2854800"/>
      </dsp:txXfrm>
    </dsp:sp>
    <dsp:sp modelId="{BA8AAB5F-F058-496F-8AC9-3368B76077DC}">
      <dsp:nvSpPr>
        <dsp:cNvPr id="0" name=""/>
        <dsp:cNvSpPr/>
      </dsp:nvSpPr>
      <dsp:spPr>
        <a:xfrm>
          <a:off x="9305831" y="0"/>
          <a:ext cx="2070258" cy="828103"/>
        </a:xfrm>
        <a:prstGeom prst="rect">
          <a:avLst/>
        </a:prstGeom>
        <a:solidFill>
          <a:srgbClr val="47C5C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latin typeface="Abadi" panose="020B0604020104020204" pitchFamily="34" charset="0"/>
            </a:rPr>
            <a:t>IT Service Center</a:t>
          </a:r>
        </a:p>
      </dsp:txBody>
      <dsp:txXfrm>
        <a:off x="9305831" y="0"/>
        <a:ext cx="2070258" cy="828103"/>
      </dsp:txXfrm>
    </dsp:sp>
    <dsp:sp modelId="{CD3FF843-1D47-4452-9792-B13C85DCE411}">
      <dsp:nvSpPr>
        <dsp:cNvPr id="0" name=""/>
        <dsp:cNvSpPr/>
      </dsp:nvSpPr>
      <dsp:spPr>
        <a:xfrm>
          <a:off x="9305831" y="810265"/>
          <a:ext cx="2070258" cy="2854800"/>
        </a:xfrm>
        <a:prstGeom prst="rect">
          <a:avLst/>
        </a:prstGeom>
        <a:solidFill>
          <a:srgbClr val="C2ECEA">
            <a:alpha val="90000"/>
          </a:srgb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Provision of IT support services through services and implementation of IT and telecommunications standards for the Municipality of Krakow and Municipal unit</a:t>
          </a:r>
          <a:r>
            <a:rPr lang="pl-PL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s</a:t>
          </a: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, as well as supporting the development and access to telecommunications infrastructure.</a:t>
          </a: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sp:txBody>
      <dsp:txXfrm>
        <a:off x="9305831" y="810265"/>
        <a:ext cx="2070258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52080-AD1D-4E7E-A3BA-138F375D85A3}">
      <dsp:nvSpPr>
        <dsp:cNvPr id="0" name=""/>
        <dsp:cNvSpPr/>
      </dsp:nvSpPr>
      <dsp:spPr>
        <a:xfrm>
          <a:off x="31175" y="0"/>
          <a:ext cx="2070258" cy="828103"/>
        </a:xfrm>
        <a:prstGeom prst="rect">
          <a:avLst/>
        </a:prstGeom>
        <a:solidFill>
          <a:srgbClr val="7F7F7F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latin typeface="Abadi" panose="020B0604020104020204" pitchFamily="34" charset="0"/>
            </a:rPr>
            <a:t>Portal of e-services</a:t>
          </a:r>
        </a:p>
      </dsp:txBody>
      <dsp:txXfrm>
        <a:off x="31175" y="0"/>
        <a:ext cx="2070258" cy="828103"/>
      </dsp:txXfrm>
    </dsp:sp>
    <dsp:sp modelId="{9DD8AA8F-D6C9-412D-A2A1-DF03FBA5B967}">
      <dsp:nvSpPr>
        <dsp:cNvPr id="0" name=""/>
        <dsp:cNvSpPr/>
      </dsp:nvSpPr>
      <dsp:spPr>
        <a:xfrm>
          <a:off x="30492" y="837642"/>
          <a:ext cx="2070258" cy="285480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Portal managed </a:t>
          </a:r>
          <a:r>
            <a:rPr lang="pl-PL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by </a:t>
          </a: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using a Content Management System (CMS).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Enabling the implementation of tasks related to the provision of services provided electronically via the Internet for Clients through, among others, the Public Services Catalog.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sp:txBody>
      <dsp:txXfrm>
        <a:off x="30492" y="837642"/>
        <a:ext cx="2070258" cy="2854800"/>
      </dsp:txXfrm>
    </dsp:sp>
    <dsp:sp modelId="{7AAC03EE-91A1-43A7-84B2-6614CC9F3412}">
      <dsp:nvSpPr>
        <dsp:cNvPr id="0" name=""/>
        <dsp:cNvSpPr/>
      </dsp:nvSpPr>
      <dsp:spPr>
        <a:xfrm>
          <a:off x="2374832" y="0"/>
          <a:ext cx="2070258" cy="828103"/>
        </a:xfrm>
        <a:prstGeom prst="rect">
          <a:avLst/>
        </a:prstGeom>
        <a:solidFill>
          <a:srgbClr val="4CC086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latin typeface="Abadi" panose="020B0604020104020204" pitchFamily="34" charset="0"/>
            </a:rPr>
            <a:t>Open data</a:t>
          </a:r>
        </a:p>
      </dsp:txBody>
      <dsp:txXfrm>
        <a:off x="2374832" y="0"/>
        <a:ext cx="2070258" cy="828103"/>
      </dsp:txXfrm>
    </dsp:sp>
    <dsp:sp modelId="{46FEEA0A-8F0A-4311-841C-D6E80CB9C56D}">
      <dsp:nvSpPr>
        <dsp:cNvPr id="0" name=""/>
        <dsp:cNvSpPr/>
      </dsp:nvSpPr>
      <dsp:spPr>
        <a:xfrm>
          <a:off x="2355972" y="830620"/>
          <a:ext cx="2070258" cy="2854800"/>
        </a:xfrm>
        <a:prstGeom prst="rect">
          <a:avLst/>
        </a:prstGeom>
        <a:solidFill>
          <a:srgbClr val="CBEDDC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Increasing the level of access to public information through access to current, complete and transparent data in an automated manner.</a:t>
          </a: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sp:txBody>
      <dsp:txXfrm>
        <a:off x="2355972" y="830620"/>
        <a:ext cx="2070258" cy="2854800"/>
      </dsp:txXfrm>
    </dsp:sp>
    <dsp:sp modelId="{2160112F-7347-42C3-9B85-E286D4BA0CEA}">
      <dsp:nvSpPr>
        <dsp:cNvPr id="0" name=""/>
        <dsp:cNvSpPr/>
      </dsp:nvSpPr>
      <dsp:spPr>
        <a:xfrm>
          <a:off x="4706937" y="835"/>
          <a:ext cx="2070258" cy="828103"/>
        </a:xfrm>
        <a:prstGeom prst="rect">
          <a:avLst/>
        </a:prstGeom>
        <a:solidFill>
          <a:srgbClr val="3F8DFF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latin typeface="Abadi" panose="020B0604020104020204" pitchFamily="34" charset="0"/>
            </a:rPr>
            <a:t>Reference </a:t>
          </a:r>
          <a:r>
            <a:rPr lang="pl-PL" sz="1100" b="1" kern="1200" dirty="0" err="1">
              <a:latin typeface="Abadi" panose="020B0604020104020204" pitchFamily="34" charset="0"/>
            </a:rPr>
            <a:t>databases</a:t>
          </a:r>
          <a:r>
            <a:rPr lang="pl-PL" sz="1100" b="1" kern="1200" dirty="0">
              <a:latin typeface="Abadi" panose="020B0604020104020204" pitchFamily="34" charset="0"/>
            </a:rPr>
            <a:t> - </a:t>
          </a:r>
          <a:r>
            <a:rPr lang="pl-PL" sz="1100" b="1" kern="1200" dirty="0" err="1">
              <a:latin typeface="Abadi" panose="020B0604020104020204" pitchFamily="34" charset="0"/>
            </a:rPr>
            <a:t>people</a:t>
          </a:r>
          <a:endParaRPr lang="pl-PL" sz="1100" b="1" kern="1200" dirty="0">
            <a:latin typeface="Abadi" panose="020B0604020104020204" pitchFamily="34" charset="0"/>
          </a:endParaRPr>
        </a:p>
      </dsp:txBody>
      <dsp:txXfrm>
        <a:off x="4706937" y="835"/>
        <a:ext cx="2070258" cy="828103"/>
      </dsp:txXfrm>
    </dsp:sp>
    <dsp:sp modelId="{86BCAAF4-7FC9-47A3-95C1-AE10A4F9BB71}">
      <dsp:nvSpPr>
        <dsp:cNvPr id="0" name=""/>
        <dsp:cNvSpPr/>
      </dsp:nvSpPr>
      <dsp:spPr>
        <a:xfrm>
          <a:off x="4706088" y="828393"/>
          <a:ext cx="2070258" cy="2854800"/>
        </a:xfrm>
        <a:prstGeom prst="rect">
          <a:avLst/>
        </a:prstGeom>
        <a:solidFill>
          <a:srgbClr val="DDEB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Orderly, reference database of </a:t>
          </a:r>
          <a:r>
            <a:rPr lang="pl-PL" sz="1100" kern="1200" dirty="0" err="1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people</a:t>
          </a: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made available by the Enterprise Service Bus.</a:t>
          </a: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 Developed dictionary data for use in other reference databases.</a:t>
          </a: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sp:txBody>
      <dsp:txXfrm>
        <a:off x="4706088" y="828393"/>
        <a:ext cx="2070258" cy="2854800"/>
      </dsp:txXfrm>
    </dsp:sp>
    <dsp:sp modelId="{F1B19203-2B8B-40C0-8185-292EA9B14210}">
      <dsp:nvSpPr>
        <dsp:cNvPr id="0" name=""/>
        <dsp:cNvSpPr/>
      </dsp:nvSpPr>
      <dsp:spPr>
        <a:xfrm>
          <a:off x="7039042" y="10167"/>
          <a:ext cx="2070258" cy="828103"/>
        </a:xfrm>
        <a:prstGeom prst="rect">
          <a:avLst/>
        </a:prstGeom>
        <a:solidFill>
          <a:srgbClr val="002060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latin typeface="Abadi" panose="020B0604020104020204" pitchFamily="34" charset="0"/>
            </a:rPr>
            <a:t>Reference </a:t>
          </a:r>
          <a:r>
            <a:rPr lang="pl-PL" sz="1100" b="1" kern="1200" dirty="0" err="1">
              <a:latin typeface="Abadi" panose="020B0604020104020204" pitchFamily="34" charset="0"/>
            </a:rPr>
            <a:t>databases</a:t>
          </a:r>
          <a:r>
            <a:rPr lang="pl-PL" sz="1100" b="1" kern="1200" dirty="0">
              <a:latin typeface="Abadi" panose="020B0604020104020204" pitchFamily="34" charset="0"/>
            </a:rPr>
            <a:t> - </a:t>
          </a:r>
          <a:r>
            <a:rPr lang="pl-PL" sz="1100" b="1" kern="1200" dirty="0" err="1">
              <a:latin typeface="Abadi" panose="020B0604020104020204" pitchFamily="34" charset="0"/>
            </a:rPr>
            <a:t>immovables</a:t>
          </a:r>
          <a:endParaRPr lang="pl-PL" sz="1100" b="1" kern="1200" dirty="0">
            <a:latin typeface="Abadi" panose="020B0604020104020204" pitchFamily="34" charset="0"/>
          </a:endParaRPr>
        </a:p>
      </dsp:txBody>
      <dsp:txXfrm>
        <a:off x="7039042" y="10167"/>
        <a:ext cx="2070258" cy="828103"/>
      </dsp:txXfrm>
    </dsp:sp>
    <dsp:sp modelId="{B69F6376-13C2-4997-9E5F-F016A0931A9B}">
      <dsp:nvSpPr>
        <dsp:cNvPr id="0" name=""/>
        <dsp:cNvSpPr/>
      </dsp:nvSpPr>
      <dsp:spPr>
        <a:xfrm>
          <a:off x="7039891" y="845350"/>
          <a:ext cx="2070258" cy="2854800"/>
        </a:xfrm>
        <a:prstGeom prst="rect">
          <a:avLst/>
        </a:prstGeom>
        <a:solidFill>
          <a:srgbClr val="C1D6FF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Orderly, reference estate database connected to the reference people database and dictionary data, provided by the Enterprise Service Bus.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sp:txBody>
      <dsp:txXfrm>
        <a:off x="7039891" y="845350"/>
        <a:ext cx="2070258" cy="2854800"/>
      </dsp:txXfrm>
    </dsp:sp>
    <dsp:sp modelId="{BA8AAB5F-F058-496F-8AC9-3368B76077DC}">
      <dsp:nvSpPr>
        <dsp:cNvPr id="0" name=""/>
        <dsp:cNvSpPr/>
      </dsp:nvSpPr>
      <dsp:spPr>
        <a:xfrm>
          <a:off x="9305831" y="0"/>
          <a:ext cx="2070258" cy="828103"/>
        </a:xfrm>
        <a:prstGeom prst="rect">
          <a:avLst/>
        </a:prstGeom>
        <a:solidFill>
          <a:srgbClr val="BFBFBF"/>
        </a:soli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latin typeface="Abadi" panose="020B0604020104020204" pitchFamily="34" charset="0"/>
            </a:rPr>
            <a:t>Ekstranet</a:t>
          </a:r>
        </a:p>
      </dsp:txBody>
      <dsp:txXfrm>
        <a:off x="9305831" y="0"/>
        <a:ext cx="2070258" cy="828103"/>
      </dsp:txXfrm>
    </dsp:sp>
    <dsp:sp modelId="{CD3FF843-1D47-4452-9792-B13C85DCE411}">
      <dsp:nvSpPr>
        <dsp:cNvPr id="0" name=""/>
        <dsp:cNvSpPr/>
      </dsp:nvSpPr>
      <dsp:spPr>
        <a:xfrm>
          <a:off x="9301938" y="820885"/>
          <a:ext cx="2070258" cy="2854800"/>
        </a:xfrm>
        <a:prstGeom prst="rect">
          <a:avLst/>
        </a:prstGeom>
        <a:solidFill>
          <a:srgbClr val="ECECEC">
            <a:alpha val="89804"/>
          </a:srgb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Portal enabling information exchange and sharing resources between units of the Municipality of Krakow.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rPr>
            <a:t>The Integrated Information Service will be built of two main modules - Intranet and Extranet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tx1">
                <a:lumMod val="65000"/>
                <a:lumOff val="35000"/>
              </a:schemeClr>
            </a:solidFill>
            <a:latin typeface="Abadi" panose="020B0604020104020204" pitchFamily="34" charset="0"/>
          </a:endParaRPr>
        </a:p>
      </dsp:txBody>
      <dsp:txXfrm>
        <a:off x="9301938" y="820885"/>
        <a:ext cx="2070258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018-7BC9-4822-96B7-5D06E09AC62B}" type="datetimeFigureOut">
              <a:rPr lang="pl-PL" smtClean="0"/>
              <a:t>17.06.2019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45350-877C-4D87-B2CE-5DF9F1904695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07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b="0" dirty="0"/>
              <a:t>Moduły EKO: 1. SEOD (</a:t>
            </a:r>
            <a:r>
              <a:rPr lang="en-US" sz="1200" b="0" dirty="0"/>
              <a:t>E- documentation System</a:t>
            </a:r>
            <a:r>
              <a:rPr lang="pl-PL" sz="1100" b="0" dirty="0"/>
              <a:t>) </a:t>
            </a:r>
            <a:r>
              <a:rPr lang="pl-PL" b="0" dirty="0"/>
              <a:t>2. Szyna danych (</a:t>
            </a:r>
            <a:r>
              <a:rPr lang="en-US" b="0" dirty="0"/>
              <a:t>Enterprise Service Bus</a:t>
            </a:r>
            <a:r>
              <a:rPr lang="pl-PL" b="0" dirty="0"/>
              <a:t>) 3. </a:t>
            </a:r>
            <a:r>
              <a:rPr lang="pl-PL" b="0" dirty="0" err="1"/>
              <a:t>Multifunkcjonalne</a:t>
            </a:r>
            <a:r>
              <a:rPr lang="pl-PL" b="0" dirty="0"/>
              <a:t> konto klienta (</a:t>
            </a:r>
            <a:r>
              <a:rPr lang="pl-PL" sz="1200" b="0" dirty="0" err="1"/>
              <a:t>Multifunctional</a:t>
            </a:r>
            <a:r>
              <a:rPr lang="pl-PL" sz="1200" b="0" dirty="0"/>
              <a:t> </a:t>
            </a:r>
            <a:r>
              <a:rPr lang="pl-PL" sz="1200" b="0" dirty="0" err="1"/>
              <a:t>customer</a:t>
            </a:r>
            <a:r>
              <a:rPr lang="pl-PL" sz="1200" b="0" dirty="0"/>
              <a:t> </a:t>
            </a:r>
            <a:r>
              <a:rPr lang="pl-PL" sz="1200" b="0" dirty="0" err="1"/>
              <a:t>account</a:t>
            </a:r>
            <a:r>
              <a:rPr lang="pl-PL" sz="1200" b="0" dirty="0"/>
              <a:t>)</a:t>
            </a:r>
            <a:r>
              <a:rPr lang="pl-PL" b="0" dirty="0"/>
              <a:t> 4. Strategia i katalog usług (</a:t>
            </a:r>
            <a:r>
              <a:rPr lang="en-US" sz="1200" b="0" dirty="0"/>
              <a:t>Strategy and catalog of services</a:t>
            </a:r>
            <a:r>
              <a:rPr lang="pl-PL" sz="1200" b="0" dirty="0"/>
              <a:t>)</a:t>
            </a:r>
            <a:r>
              <a:rPr lang="pl-PL" b="0" dirty="0"/>
              <a:t> 5. COI (</a:t>
            </a:r>
            <a:r>
              <a:rPr lang="pl-PL" sz="1200" b="0" dirty="0"/>
              <a:t> IT Service Center) </a:t>
            </a:r>
            <a:r>
              <a:rPr lang="pl-PL" b="0" dirty="0"/>
              <a:t>6. Portal e-usług (</a:t>
            </a:r>
            <a:r>
              <a:rPr lang="pl-PL" sz="1200" b="0" dirty="0"/>
              <a:t>Portal of e-services) </a:t>
            </a:r>
            <a:r>
              <a:rPr lang="pl-PL" b="0" dirty="0"/>
              <a:t>7. Otwarte dane (</a:t>
            </a:r>
            <a:r>
              <a:rPr lang="pl-PL" sz="1200" b="0" dirty="0"/>
              <a:t>Open data) </a:t>
            </a:r>
            <a:r>
              <a:rPr lang="pl-PL" b="0" dirty="0"/>
              <a:t> 8a. Bazy referencyjne – osoby (</a:t>
            </a:r>
            <a:r>
              <a:rPr lang="pl-PL" sz="1200" b="0" dirty="0"/>
              <a:t>Reference </a:t>
            </a:r>
            <a:r>
              <a:rPr lang="pl-PL" sz="1200" b="0" dirty="0" err="1"/>
              <a:t>databases</a:t>
            </a:r>
            <a:r>
              <a:rPr lang="pl-PL" sz="1200" b="0" dirty="0"/>
              <a:t> - </a:t>
            </a:r>
            <a:r>
              <a:rPr lang="pl-PL" sz="1200" b="0" dirty="0" err="1"/>
              <a:t>people</a:t>
            </a:r>
            <a:r>
              <a:rPr lang="pl-PL" b="0" dirty="0"/>
              <a:t>) 8b.Bazy referencyjne – nieruchomości (</a:t>
            </a:r>
            <a:r>
              <a:rPr lang="pl-PL" sz="1200" b="0" dirty="0"/>
              <a:t>Reference </a:t>
            </a:r>
            <a:r>
              <a:rPr lang="pl-PL" sz="1200" b="0" dirty="0" err="1"/>
              <a:t>databases</a:t>
            </a:r>
            <a:r>
              <a:rPr lang="pl-PL" sz="1200" b="0" dirty="0"/>
              <a:t> - </a:t>
            </a:r>
            <a:r>
              <a:rPr lang="pl-PL" sz="1200" b="0" dirty="0" err="1"/>
              <a:t>immovables</a:t>
            </a:r>
            <a:r>
              <a:rPr lang="pl-PL" b="0" dirty="0"/>
              <a:t>) 9. Ekstranet </a:t>
            </a:r>
            <a:endParaRPr lang="en-US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5350-877C-4D87-B2CE-5DF9F190469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389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b="0" dirty="0"/>
              <a:t>Moduły EKO: 1. SEOD (</a:t>
            </a:r>
            <a:r>
              <a:rPr lang="en-US" sz="1200" b="0" dirty="0"/>
              <a:t>E- documentation System</a:t>
            </a:r>
            <a:r>
              <a:rPr lang="pl-PL" sz="1100" b="0" dirty="0"/>
              <a:t>) </a:t>
            </a:r>
            <a:r>
              <a:rPr lang="pl-PL" b="0" dirty="0"/>
              <a:t>2. Szyna danych (</a:t>
            </a:r>
            <a:r>
              <a:rPr lang="en-US" b="0" dirty="0"/>
              <a:t>Enterprise Service Bus</a:t>
            </a:r>
            <a:r>
              <a:rPr lang="pl-PL" b="0" dirty="0"/>
              <a:t>) 3. </a:t>
            </a:r>
            <a:r>
              <a:rPr lang="pl-PL" b="0" dirty="0" err="1"/>
              <a:t>Multifunkcjonalne</a:t>
            </a:r>
            <a:r>
              <a:rPr lang="pl-PL" b="0" dirty="0"/>
              <a:t> konto klienta (</a:t>
            </a:r>
            <a:r>
              <a:rPr lang="pl-PL" sz="1200" b="0" dirty="0" err="1"/>
              <a:t>Multifunctional</a:t>
            </a:r>
            <a:r>
              <a:rPr lang="pl-PL" sz="1200" b="0" dirty="0"/>
              <a:t> </a:t>
            </a:r>
            <a:r>
              <a:rPr lang="pl-PL" sz="1200" b="0" dirty="0" err="1"/>
              <a:t>customer</a:t>
            </a:r>
            <a:r>
              <a:rPr lang="pl-PL" sz="1200" b="0" dirty="0"/>
              <a:t> </a:t>
            </a:r>
            <a:r>
              <a:rPr lang="pl-PL" sz="1200" b="0" dirty="0" err="1"/>
              <a:t>account</a:t>
            </a:r>
            <a:r>
              <a:rPr lang="pl-PL" sz="1200" b="0" dirty="0"/>
              <a:t>)</a:t>
            </a:r>
            <a:r>
              <a:rPr lang="pl-PL" b="0" dirty="0"/>
              <a:t> 4. Strategia i katalog usług (</a:t>
            </a:r>
            <a:r>
              <a:rPr lang="en-US" sz="1200" b="0" dirty="0"/>
              <a:t>Strategy and catalog of services</a:t>
            </a:r>
            <a:r>
              <a:rPr lang="pl-PL" sz="1200" b="0" dirty="0"/>
              <a:t>)</a:t>
            </a:r>
            <a:r>
              <a:rPr lang="pl-PL" b="0" dirty="0"/>
              <a:t> 5. COI (</a:t>
            </a:r>
            <a:r>
              <a:rPr lang="pl-PL" sz="1200" b="0" dirty="0"/>
              <a:t> IT Service Center) </a:t>
            </a:r>
            <a:r>
              <a:rPr lang="pl-PL" b="0" dirty="0"/>
              <a:t>6. Portal e-usług (</a:t>
            </a:r>
            <a:r>
              <a:rPr lang="pl-PL" sz="1200" b="0" dirty="0"/>
              <a:t>Portal of e-services) </a:t>
            </a:r>
            <a:r>
              <a:rPr lang="pl-PL" b="0" dirty="0"/>
              <a:t>7. Otwarte dane (</a:t>
            </a:r>
            <a:r>
              <a:rPr lang="pl-PL" sz="1200" b="0" dirty="0"/>
              <a:t>Open data) </a:t>
            </a:r>
            <a:r>
              <a:rPr lang="pl-PL" b="0" dirty="0"/>
              <a:t> 8a. Bazy referencyjne – osoby (</a:t>
            </a:r>
            <a:r>
              <a:rPr lang="pl-PL" sz="1200" b="0" dirty="0"/>
              <a:t>Reference </a:t>
            </a:r>
            <a:r>
              <a:rPr lang="pl-PL" sz="1200" b="0" dirty="0" err="1"/>
              <a:t>databases</a:t>
            </a:r>
            <a:r>
              <a:rPr lang="pl-PL" sz="1200" b="0" dirty="0"/>
              <a:t> - </a:t>
            </a:r>
            <a:r>
              <a:rPr lang="pl-PL" sz="1200" b="0" dirty="0" err="1"/>
              <a:t>people</a:t>
            </a:r>
            <a:r>
              <a:rPr lang="pl-PL" b="0" dirty="0"/>
              <a:t>) 8b.Bazy referencyjne – nieruchomości (</a:t>
            </a:r>
            <a:r>
              <a:rPr lang="pl-PL" sz="1200" b="0" dirty="0"/>
              <a:t>Reference </a:t>
            </a:r>
            <a:r>
              <a:rPr lang="pl-PL" sz="1200" b="0" dirty="0" err="1"/>
              <a:t>databases</a:t>
            </a:r>
            <a:r>
              <a:rPr lang="pl-PL" sz="1200" b="0" dirty="0"/>
              <a:t> - </a:t>
            </a:r>
            <a:r>
              <a:rPr lang="pl-PL" sz="1200" b="0" dirty="0" err="1"/>
              <a:t>immovables</a:t>
            </a:r>
            <a:r>
              <a:rPr lang="pl-PL" b="0" dirty="0"/>
              <a:t>) 9. Ekstranet </a:t>
            </a:r>
            <a:endParaRPr lang="en-US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5350-877C-4D87-B2CE-5DF9F190469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3684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b="0" dirty="0"/>
              <a:t>Moduły EKO: 1. SEOD (</a:t>
            </a:r>
            <a:r>
              <a:rPr lang="en-US" sz="1200" b="0" dirty="0"/>
              <a:t>E- documentation System</a:t>
            </a:r>
            <a:r>
              <a:rPr lang="pl-PL" sz="1100" b="0" dirty="0"/>
              <a:t>) </a:t>
            </a:r>
            <a:r>
              <a:rPr lang="pl-PL" b="0" dirty="0"/>
              <a:t>2. Szyna danych (</a:t>
            </a:r>
            <a:r>
              <a:rPr lang="en-US" b="0" dirty="0"/>
              <a:t>Enterprise Service Bus</a:t>
            </a:r>
            <a:r>
              <a:rPr lang="pl-PL" b="0" dirty="0"/>
              <a:t>) 3. </a:t>
            </a:r>
            <a:r>
              <a:rPr lang="pl-PL" b="0" dirty="0" err="1"/>
              <a:t>Multifunkcjonalne</a:t>
            </a:r>
            <a:r>
              <a:rPr lang="pl-PL" b="0" dirty="0"/>
              <a:t> konto klienta (</a:t>
            </a:r>
            <a:r>
              <a:rPr lang="pl-PL" sz="1200" b="0" dirty="0" err="1"/>
              <a:t>Multifunctional</a:t>
            </a:r>
            <a:r>
              <a:rPr lang="pl-PL" sz="1200" b="0" dirty="0"/>
              <a:t> </a:t>
            </a:r>
            <a:r>
              <a:rPr lang="pl-PL" sz="1200" b="0" dirty="0" err="1"/>
              <a:t>customer</a:t>
            </a:r>
            <a:r>
              <a:rPr lang="pl-PL" sz="1200" b="0" dirty="0"/>
              <a:t> </a:t>
            </a:r>
            <a:r>
              <a:rPr lang="pl-PL" sz="1200" b="0" dirty="0" err="1"/>
              <a:t>account</a:t>
            </a:r>
            <a:r>
              <a:rPr lang="pl-PL" sz="1200" b="0" dirty="0"/>
              <a:t>)</a:t>
            </a:r>
            <a:r>
              <a:rPr lang="pl-PL" b="0" dirty="0"/>
              <a:t> 4. Strategia i katalog usług (</a:t>
            </a:r>
            <a:r>
              <a:rPr lang="en-US" sz="1200" b="0" dirty="0"/>
              <a:t>Strategy and catalog of services</a:t>
            </a:r>
            <a:r>
              <a:rPr lang="pl-PL" sz="1200" b="0" dirty="0"/>
              <a:t>)</a:t>
            </a:r>
            <a:r>
              <a:rPr lang="pl-PL" b="0" dirty="0"/>
              <a:t> 5. COI (</a:t>
            </a:r>
            <a:r>
              <a:rPr lang="pl-PL" sz="1200" b="0" dirty="0"/>
              <a:t> IT Service Center) </a:t>
            </a:r>
            <a:r>
              <a:rPr lang="pl-PL" b="0" dirty="0"/>
              <a:t>6. Portal e-usług (</a:t>
            </a:r>
            <a:r>
              <a:rPr lang="pl-PL" sz="1200" b="0" dirty="0"/>
              <a:t>Portal of e-services) </a:t>
            </a:r>
            <a:r>
              <a:rPr lang="pl-PL" b="0" dirty="0"/>
              <a:t>7. Otwarte dane (</a:t>
            </a:r>
            <a:r>
              <a:rPr lang="pl-PL" sz="1200" b="0" dirty="0"/>
              <a:t>Open data) </a:t>
            </a:r>
            <a:r>
              <a:rPr lang="pl-PL" b="0" dirty="0"/>
              <a:t> 8a. Bazy referencyjne – osoby (</a:t>
            </a:r>
            <a:r>
              <a:rPr lang="pl-PL" sz="1200" b="0" dirty="0"/>
              <a:t>Reference </a:t>
            </a:r>
            <a:r>
              <a:rPr lang="pl-PL" sz="1200" b="0" dirty="0" err="1"/>
              <a:t>databases</a:t>
            </a:r>
            <a:r>
              <a:rPr lang="pl-PL" sz="1200" b="0" dirty="0"/>
              <a:t> - </a:t>
            </a:r>
            <a:r>
              <a:rPr lang="pl-PL" sz="1200" b="0" dirty="0" err="1"/>
              <a:t>people</a:t>
            </a:r>
            <a:r>
              <a:rPr lang="pl-PL" b="0" dirty="0"/>
              <a:t>) 8b.Bazy referencyjne – nieruchomości (</a:t>
            </a:r>
            <a:r>
              <a:rPr lang="pl-PL" sz="1200" b="0" dirty="0"/>
              <a:t>Reference </a:t>
            </a:r>
            <a:r>
              <a:rPr lang="pl-PL" sz="1200" b="0" dirty="0" err="1"/>
              <a:t>databases</a:t>
            </a:r>
            <a:r>
              <a:rPr lang="pl-PL" sz="1200" b="0" dirty="0"/>
              <a:t> - </a:t>
            </a:r>
            <a:r>
              <a:rPr lang="pl-PL" sz="1200" b="0" dirty="0" err="1"/>
              <a:t>immovables</a:t>
            </a:r>
            <a:r>
              <a:rPr lang="pl-PL" b="0" dirty="0"/>
              <a:t>) 9. Ekstranet </a:t>
            </a:r>
            <a:endParaRPr lang="en-US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5350-877C-4D87-B2CE-5DF9F190469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95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5350-877C-4D87-B2CE-5DF9F190469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28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5350-877C-4D87-B2CE-5DF9F190469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798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45350-877C-4D87-B2CE-5DF9F190469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385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1131" r="1102" b="82"/>
          <a:stretch>
            <a:fillRect/>
          </a:stretch>
        </p:blipFill>
        <p:spPr bwMode="auto">
          <a:xfrm>
            <a:off x="-31750" y="-17463"/>
            <a:ext cx="122634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3" y="2390775"/>
            <a:ext cx="14097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5154800"/>
            <a:ext cx="9144000" cy="596337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990235"/>
            <a:ext cx="9144000" cy="518141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93030918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3482-90D2-4C7D-966A-FFC1ABB43EDB}" type="datetimeFigureOut">
              <a:rPr lang="pl-PL"/>
              <a:pPr>
                <a:defRPr/>
              </a:pPr>
              <a:t>17.06.2019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B92A-8254-4248-B5BF-F20203A73605}" type="slidenum">
              <a:rPr lang="pl-PL" altLang="pl-PL"/>
              <a:pPr>
                <a:defRPr/>
              </a:pPr>
              <a:t>‹Nr.›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7062678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F303-4673-4BE0-8A22-02E6ACEDAF61}" type="datetimeFigureOut">
              <a:rPr lang="pl-PL"/>
              <a:pPr>
                <a:defRPr/>
              </a:pPr>
              <a:t>17.06.2019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18E8-F1F7-49EB-9AB1-64F6CF64E4C4}" type="slidenum">
              <a:rPr lang="pl-PL" altLang="pl-PL"/>
              <a:pPr>
                <a:defRPr/>
              </a:pPr>
              <a:t>‹Nr.›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78440662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_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1131" r="1102" b="82"/>
          <a:stretch>
            <a:fillRect/>
          </a:stretch>
        </p:blipFill>
        <p:spPr bwMode="auto">
          <a:xfrm>
            <a:off x="-31750" y="-17463"/>
            <a:ext cx="122634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406696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n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1131" r="1102" b="82"/>
          <a:stretch>
            <a:fillRect/>
          </a:stretch>
        </p:blipFill>
        <p:spPr bwMode="auto">
          <a:xfrm>
            <a:off x="-31750" y="-17463"/>
            <a:ext cx="122634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16"/>
          <p:cNvSpPr txBox="1">
            <a:spLocks noChangeArrowheads="1"/>
          </p:cNvSpPr>
          <p:nvPr userDrawn="1"/>
        </p:nvSpPr>
        <p:spPr bwMode="auto">
          <a:xfrm>
            <a:off x="1604963" y="3136900"/>
            <a:ext cx="898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"/>
              </a:defRPr>
            </a:lvl1pPr>
            <a:lvl2pPr marL="742950" indent="-285750">
              <a:defRPr>
                <a:solidFill>
                  <a:schemeClr val="tx1"/>
                </a:solidFill>
                <a:latin typeface="Lato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/>
              </a:defRPr>
            </a:lvl9pPr>
          </a:lstStyle>
          <a:p>
            <a:pPr algn="ctr" eaLnBrk="1" hangingPunct="1">
              <a:defRPr/>
            </a:pPr>
            <a:r>
              <a:rPr lang="pl-PL" altLang="pl-PL" sz="3200">
                <a:solidFill>
                  <a:schemeClr val="bg1"/>
                </a:solidFill>
                <a:latin typeface="Lato Black"/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279017144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2445" y="372971"/>
            <a:ext cx="9816180" cy="4986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9499"/>
            <a:ext cx="10515600" cy="5057464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62010-89AF-49F0-9A3A-5C83B6072A21}" type="datetimeFigureOut">
              <a:rPr lang="pl-PL"/>
              <a:pPr>
                <a:defRPr/>
              </a:pPr>
              <a:t>17.06.2019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664EE-A449-4E95-8A85-22DD3C319433}" type="slidenum">
              <a:rPr lang="pl-PL" altLang="pl-PL"/>
              <a:pPr>
                <a:defRPr/>
              </a:pPr>
              <a:t>‹Nr.›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333990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F1BB-CF5A-4024-B1FC-142AD9DFC354}" type="datetimeFigureOut">
              <a:rPr lang="pl-PL"/>
              <a:pPr>
                <a:defRPr/>
              </a:pPr>
              <a:t>17.06.2019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4DE8B-17CB-4B99-99C7-BD5ADCA736AC}" type="slidenum">
              <a:rPr lang="pl-PL" altLang="pl-PL"/>
              <a:pPr>
                <a:defRPr/>
              </a:pPr>
              <a:t>‹Nr.›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21989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C107-E729-43BC-89DB-6B941004F48E}" type="datetimeFigureOut">
              <a:rPr lang="pl-PL"/>
              <a:pPr>
                <a:defRPr/>
              </a:pPr>
              <a:t>17.06.2019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36D9-D3FA-4134-BEEB-FE7B21573EFC}" type="slidenum">
              <a:rPr lang="pl-PL" altLang="pl-PL"/>
              <a:pPr>
                <a:defRPr/>
              </a:pPr>
              <a:t>‹Nr.›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223071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50BCF-A767-4074-870F-245FBEF77404}" type="datetimeFigureOut">
              <a:rPr lang="pl-PL"/>
              <a:pPr>
                <a:defRPr/>
              </a:pPr>
              <a:t>17.06.2019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0092-217F-49D4-BAD4-2B64449B4343}" type="slidenum">
              <a:rPr lang="pl-PL" altLang="pl-PL"/>
              <a:pPr>
                <a:defRPr/>
              </a:pPr>
              <a:t>‹Nr.›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787064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8254-D2DD-408D-BC7E-85401C509A0A}" type="datetimeFigureOut">
              <a:rPr lang="pl-PL"/>
              <a:pPr>
                <a:defRPr/>
              </a:pPr>
              <a:t>17.06.2019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3580-54EF-437F-AD42-BAF213A2CD95}" type="slidenum">
              <a:rPr lang="pl-PL" altLang="pl-PL"/>
              <a:pPr>
                <a:defRPr/>
              </a:pPr>
              <a:t>‹Nr.›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252967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1F3D-343F-4D25-AF09-28DF64361389}" type="datetimeFigureOut">
              <a:rPr lang="pl-PL"/>
              <a:pPr>
                <a:defRPr/>
              </a:pPr>
              <a:t>17.06.2019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D0E83-A401-4049-9C21-2F00BC8591C5}" type="slidenum">
              <a:rPr lang="pl-PL" altLang="pl-PL"/>
              <a:pPr>
                <a:defRPr/>
              </a:pPr>
              <a:t>‹Nr.›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227518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EA4A-C11D-49D1-8AD0-5375C3164C94}" type="datetimeFigureOut">
              <a:rPr lang="pl-PL"/>
              <a:pPr>
                <a:defRPr/>
              </a:pPr>
              <a:t>17.06.2019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CB67-B770-41B1-B6E4-A3864753E4A7}" type="slidenum">
              <a:rPr lang="pl-PL" altLang="pl-PL"/>
              <a:pPr>
                <a:defRPr/>
              </a:pPr>
              <a:t>‹Nr.›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0546883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9F3D8-F782-4EE3-A6F7-AED913107B95}" type="datetimeFigureOut">
              <a:rPr lang="pl-PL"/>
              <a:pPr>
                <a:defRPr/>
              </a:pPr>
              <a:t>17.06.2019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A015-F985-41BD-A724-857C7FE484DD}" type="slidenum">
              <a:rPr lang="pl-PL" altLang="pl-PL"/>
              <a:pPr>
                <a:defRPr/>
              </a:pPr>
              <a:t>‹Nr.›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1086353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a 6"/>
          <p:cNvGrpSpPr>
            <a:grpSpLocks/>
          </p:cNvGrpSpPr>
          <p:nvPr userDrawn="1"/>
        </p:nvGrpSpPr>
        <p:grpSpPr bwMode="auto">
          <a:xfrm>
            <a:off x="322263" y="325438"/>
            <a:ext cx="11561762" cy="6207125"/>
            <a:chOff x="322907" y="325720"/>
            <a:chExt cx="11560408" cy="6206560"/>
          </a:xfrm>
        </p:grpSpPr>
        <p:pic>
          <p:nvPicPr>
            <p:cNvPr id="1033" name="Obraz 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240" y="5644312"/>
              <a:ext cx="2040800" cy="85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4" name="Grupa 14"/>
            <p:cNvGrpSpPr>
              <a:grpSpLocks/>
            </p:cNvGrpSpPr>
            <p:nvPr userDrawn="1"/>
          </p:nvGrpSpPr>
          <p:grpSpPr bwMode="auto">
            <a:xfrm>
              <a:off x="322907" y="325720"/>
              <a:ext cx="11560408" cy="6206560"/>
              <a:chOff x="322907" y="324915"/>
              <a:chExt cx="11560408" cy="6206560"/>
            </a:xfrm>
          </p:grpSpPr>
          <p:sp>
            <p:nvSpPr>
              <p:cNvPr id="11" name="Prostokąt 10"/>
              <p:cNvSpPr/>
              <p:nvPr userDrawn="1"/>
            </p:nvSpPr>
            <p:spPr>
              <a:xfrm rot="16200000">
                <a:off x="-2753390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2" name="Prostokąt 11"/>
              <p:cNvSpPr/>
              <p:nvPr userDrawn="1"/>
            </p:nvSpPr>
            <p:spPr>
              <a:xfrm>
                <a:off x="322907" y="6480680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3" name="Prostokąt 12"/>
              <p:cNvSpPr/>
              <p:nvPr userDrawn="1"/>
            </p:nvSpPr>
            <p:spPr>
              <a:xfrm>
                <a:off x="322907" y="324915"/>
                <a:ext cx="11554059" cy="50795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  <p:sp>
            <p:nvSpPr>
              <p:cNvPr id="14" name="Prostokąt 13"/>
              <p:cNvSpPr/>
              <p:nvPr userDrawn="1"/>
            </p:nvSpPr>
            <p:spPr>
              <a:xfrm rot="16200000">
                <a:off x="8754637" y="3402798"/>
                <a:ext cx="6206560" cy="50794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/>
              </a:p>
            </p:txBody>
          </p:sp>
        </p:grpSp>
      </p:grpSp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954088"/>
            <a:ext cx="10515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6075" y="6534150"/>
            <a:ext cx="274320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48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95973E-9427-4426-ADFC-43C93E151B56}" type="datetimeFigureOut">
              <a:rPr lang="pl-PL"/>
              <a:pPr>
                <a:defRPr/>
              </a:pPr>
              <a:t>17.06.2019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545263"/>
            <a:ext cx="4114800" cy="24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48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7375" y="6534150"/>
            <a:ext cx="3651250" cy="250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488E"/>
                </a:solidFill>
                <a:latin typeface="Lato"/>
              </a:defRPr>
            </a:lvl1pPr>
          </a:lstStyle>
          <a:p>
            <a:pPr>
              <a:defRPr/>
            </a:pPr>
            <a:fld id="{C0365E59-42B1-4975-A19C-E223328A42D3}" type="slidenum">
              <a:rPr lang="pl-PL" altLang="pl-PL"/>
              <a:pPr>
                <a:defRPr/>
              </a:pPr>
              <a:t>‹Nr.›</a:t>
            </a:fld>
            <a:endParaRPr lang="pl-PL" altLang="pl-PL"/>
          </a:p>
        </p:txBody>
      </p:sp>
      <p:pic>
        <p:nvPicPr>
          <p:cNvPr id="1032" name="Obraz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63538"/>
            <a:ext cx="16938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20" r:id="rId12"/>
    <p:sldLayoutId id="2147483821" r:id="rId13"/>
  </p:sldLayoutIdLst>
  <p:transition spd="slow">
    <p:cove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63A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63AF"/>
          </a:solidFill>
          <a:latin typeface="Lato Black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63A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63A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63A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63A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0063A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C23CED4-1971-43F0-B876-12DAFC2A7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299" y="-133092"/>
            <a:ext cx="12454614" cy="6991092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B137CF3-1F66-4D88-A5F1-577155731DAF}"/>
              </a:ext>
            </a:extLst>
          </p:cNvPr>
          <p:cNvSpPr/>
          <p:nvPr/>
        </p:nvSpPr>
        <p:spPr>
          <a:xfrm>
            <a:off x="-99299" y="-133092"/>
            <a:ext cx="12454614" cy="6991092"/>
          </a:xfrm>
          <a:prstGeom prst="rect">
            <a:avLst/>
          </a:prstGeom>
          <a:solidFill>
            <a:schemeClr val="tx1">
              <a:lumMod val="85000"/>
              <a:lumOff val="15000"/>
              <a:alpha val="41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5E831FD0-E013-42AB-8031-BCB9F9710DD7}"/>
              </a:ext>
            </a:extLst>
          </p:cNvPr>
          <p:cNvSpPr/>
          <p:nvPr/>
        </p:nvSpPr>
        <p:spPr>
          <a:xfrm>
            <a:off x="1121545" y="1672921"/>
            <a:ext cx="1023299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pl-PL" sz="6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badi" panose="020B0604020202020204" pitchFamily="34" charset="0"/>
                <a:ea typeface="Yu Mincho" panose="020B0400000000000000" pitchFamily="18" charset="-128"/>
                <a:cs typeface="Segoe UI" panose="020B0502040204020203" pitchFamily="34" charset="0"/>
              </a:rPr>
              <a:t>IT Solutions for the Municipality of Krakow</a:t>
            </a:r>
            <a:endParaRPr lang="pl-PL" altLang="pl-PL" sz="6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badi" panose="020B0604020202020204" pitchFamily="34" charset="0"/>
              <a:ea typeface="Yu Mincho" panose="020B0400000000000000" pitchFamily="18" charset="-128"/>
              <a:cs typeface="Segoe UI" panose="020B0502040204020203" pitchFamily="34" charset="0"/>
            </a:endParaRPr>
          </a:p>
          <a:p>
            <a:pPr lvl="0"/>
            <a:endParaRPr lang="pl-PL" altLang="pl-PL" b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badi" panose="020B0604020202020204" pitchFamily="34" charset="0"/>
              <a:ea typeface="Yu Mincho" panose="020B0400000000000000" pitchFamily="18" charset="-128"/>
              <a:cs typeface="Segoe UI" panose="020B0502040204020203" pitchFamily="34" charset="0"/>
            </a:endParaRPr>
          </a:p>
          <a:p>
            <a:pPr lvl="0"/>
            <a:endParaRPr lang="pl-PL" altLang="pl-PL" b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badi" panose="020B0604020202020204" pitchFamily="34" charset="0"/>
              <a:ea typeface="Yu Mincho" panose="020B0400000000000000" pitchFamily="18" charset="-128"/>
              <a:cs typeface="Segoe UI" panose="020B0502040204020203" pitchFamily="34" charset="0"/>
            </a:endParaRPr>
          </a:p>
          <a:p>
            <a:pPr lvl="0"/>
            <a:r>
              <a:rPr lang="en-US" altLang="pl-PL" sz="2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badi" panose="020B0604020202020204" pitchFamily="34" charset="0"/>
                <a:ea typeface="Yu Mincho" panose="020B0400000000000000" pitchFamily="18" charset="-128"/>
                <a:cs typeface="Segoe UI" panose="020B0502040204020203" pitchFamily="34" charset="0"/>
              </a:rPr>
              <a:t>Jaros</a:t>
            </a:r>
            <a:r>
              <a:rPr lang="pl-PL" altLang="pl-PL" sz="2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badi" panose="020B0604020202020204" pitchFamily="34" charset="0"/>
                <a:ea typeface="Yu Mincho" panose="020B0400000000000000" pitchFamily="18" charset="-128"/>
                <a:cs typeface="Segoe UI" panose="020B0502040204020203" pitchFamily="34" charset="0"/>
              </a:rPr>
              <a:t>l</a:t>
            </a:r>
            <a:r>
              <a:rPr lang="en-US" altLang="pl-PL" sz="2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badi" panose="020B0604020202020204" pitchFamily="34" charset="0"/>
                <a:ea typeface="Yu Mincho" panose="020B0400000000000000" pitchFamily="18" charset="-128"/>
                <a:cs typeface="Segoe UI" panose="020B0502040204020203" pitchFamily="34" charset="0"/>
              </a:rPr>
              <a:t>aw Bu</a:t>
            </a:r>
            <a:r>
              <a:rPr lang="pl-PL" altLang="pl-PL" sz="2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badi" panose="020B0604020202020204" pitchFamily="34" charset="0"/>
                <a:ea typeface="Yu Mincho" panose="020B0400000000000000" pitchFamily="18" charset="-128"/>
                <a:cs typeface="Segoe UI" panose="020B0502040204020203" pitchFamily="34" charset="0"/>
              </a:rPr>
              <a:t>l</a:t>
            </a:r>
            <a:r>
              <a:rPr lang="en-US" altLang="pl-PL" sz="2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badi" panose="020B0604020202020204" pitchFamily="34" charset="0"/>
                <a:ea typeface="Yu Mincho" panose="020B0400000000000000" pitchFamily="18" charset="-128"/>
                <a:cs typeface="Segoe UI" panose="020B0502040204020203" pitchFamily="34" charset="0"/>
              </a:rPr>
              <a:t>ka</a:t>
            </a:r>
            <a:endParaRPr lang="pl-PL" altLang="pl-PL" sz="2400" b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badi" panose="020B0604020202020204" pitchFamily="34" charset="0"/>
              <a:ea typeface="Yu Mincho" panose="020B0400000000000000" pitchFamily="18" charset="-128"/>
              <a:cs typeface="Segoe UI" panose="020B0502040204020203" pitchFamily="34" charset="0"/>
            </a:endParaRPr>
          </a:p>
          <a:p>
            <a:pPr lvl="0"/>
            <a:r>
              <a:rPr lang="en-US" altLang="pl-PL" sz="2400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bg2">
                      <a:lumMod val="25000"/>
                    </a:schemeClr>
                  </a:outerShdw>
                </a:effectLst>
                <a:latin typeface="Abadi" panose="020B0604020202020204" pitchFamily="34" charset="0"/>
                <a:ea typeface="Yu Mincho" panose="020B0400000000000000" pitchFamily="18" charset="-128"/>
                <a:cs typeface="Segoe UI" panose="020B0502040204020203" pitchFamily="34" charset="0"/>
              </a:rPr>
              <a:t>Advisor to the Mayor of Krakow for Digital Transformation</a:t>
            </a:r>
            <a:endParaRPr lang="pl-PL" altLang="pl-PL" sz="2400" dirty="0">
              <a:solidFill>
                <a:srgbClr val="FFFFFF"/>
              </a:solidFill>
              <a:effectLst>
                <a:outerShdw blurRad="50800" dist="50800" dir="5400000" algn="ctr" rotWithShape="0">
                  <a:schemeClr val="bg2">
                    <a:lumMod val="25000"/>
                  </a:schemeClr>
                </a:outerShdw>
              </a:effectLst>
              <a:latin typeface="Abadi" panose="020B0604020202020204" pitchFamily="34" charset="0"/>
              <a:ea typeface="Yu Mincho" panose="020B0400000000000000" pitchFamily="18" charset="-128"/>
              <a:cs typeface="Segoe UI" panose="020B0502040204020203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98972555-7162-4564-83F5-31BEA1EDB379}"/>
              </a:ext>
            </a:extLst>
          </p:cNvPr>
          <p:cNvSpPr/>
          <p:nvPr/>
        </p:nvSpPr>
        <p:spPr>
          <a:xfrm>
            <a:off x="1287262" y="3693111"/>
            <a:ext cx="1171853" cy="710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3E50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0057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2043113" y="373063"/>
            <a:ext cx="9815512" cy="498475"/>
          </a:xfrm>
        </p:spPr>
        <p:txBody>
          <a:bodyPr/>
          <a:lstStyle/>
          <a:p>
            <a:pPr>
              <a:defRPr/>
            </a:pPr>
            <a:endParaRPr lang="pl-PL" altLang="pl-PL" b="1" dirty="0">
              <a:latin typeface="Abadi" panose="020B0604020104020204" pitchFamily="34" charset="0"/>
            </a:endParaRP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2802835" y="2898293"/>
            <a:ext cx="6884504" cy="1236386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Thank you for your attention</a:t>
            </a:r>
            <a:endParaRPr lang="pl-PL" altLang="pl-PL" sz="40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5785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AA3A062-927E-4806-A19A-7EB550466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98" y="2869506"/>
            <a:ext cx="1478036" cy="138516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1B020E4-C89C-4F23-822F-97C59D263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36" y="4822569"/>
            <a:ext cx="1564672" cy="1420155"/>
          </a:xfrm>
          <a:prstGeom prst="rect">
            <a:avLst/>
          </a:prstGeom>
        </p:spPr>
      </p:pic>
      <p:sp>
        <p:nvSpPr>
          <p:cNvPr id="6146" name="Tytuł 1">
            <a:extLst>
              <a:ext uri="{FF2B5EF4-FFF2-40B4-BE49-F238E27FC236}">
                <a16:creationId xmlns:a16="http://schemas.microsoft.com/office/drawing/2014/main" id="{52BAE1A5-4D4F-4714-B99D-E2BC10DC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366038"/>
            <a:ext cx="9790821" cy="4984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70C0"/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IT Department in numbers</a:t>
            </a:r>
            <a:endParaRPr lang="pl-PL" altLang="pl-PL" b="1" dirty="0">
              <a:solidFill>
                <a:srgbClr val="0070C0"/>
              </a:solidFill>
              <a:latin typeface="Abadi" panose="020B060402010402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Sześciokąt 11">
            <a:extLst>
              <a:ext uri="{FF2B5EF4-FFF2-40B4-BE49-F238E27FC236}">
                <a16:creationId xmlns:a16="http://schemas.microsoft.com/office/drawing/2014/main" id="{8D4AD2B1-F5F9-48D5-A84F-7C50FBF45A6C}"/>
              </a:ext>
            </a:extLst>
          </p:cNvPr>
          <p:cNvSpPr/>
          <p:nvPr/>
        </p:nvSpPr>
        <p:spPr>
          <a:xfrm>
            <a:off x="5543186" y="3661347"/>
            <a:ext cx="1881961" cy="164317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altLang="pl-PL" sz="4800" b="1" dirty="0">
                <a:solidFill>
                  <a:srgbClr val="0070C0"/>
                </a:solidFill>
                <a:latin typeface="Abadi" panose="020B0604020104020204" pitchFamily="34" charset="0"/>
              </a:rPr>
              <a:t>73</a:t>
            </a:r>
          </a:p>
          <a:p>
            <a:pPr algn="ctr"/>
            <a:r>
              <a:rPr lang="pl-PL" altLang="pl-PL" sz="1600" b="1" dirty="0">
                <a:solidFill>
                  <a:srgbClr val="0070C0"/>
                </a:solidFill>
                <a:latin typeface="Abadi" panose="020B0604020104020204" pitchFamily="34" charset="0"/>
              </a:rPr>
              <a:t>Office </a:t>
            </a:r>
            <a:r>
              <a:rPr lang="pl-PL" altLang="pl-PL" sz="1600" b="1" dirty="0" err="1">
                <a:solidFill>
                  <a:srgbClr val="0070C0"/>
                </a:solidFill>
                <a:latin typeface="Abadi" panose="020B0604020104020204" pitchFamily="34" charset="0"/>
              </a:rPr>
              <a:t>Departments</a:t>
            </a:r>
            <a:endParaRPr lang="pl-PL" altLang="pl-PL" sz="1600" b="1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algn="ctr"/>
            <a:endParaRPr lang="pl-PL" dirty="0"/>
          </a:p>
        </p:txBody>
      </p: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2F7215C6-4DFF-47A7-9338-174F24665CAB}"/>
              </a:ext>
            </a:extLst>
          </p:cNvPr>
          <p:cNvSpPr txBox="1">
            <a:spLocks/>
          </p:cNvSpPr>
          <p:nvPr/>
        </p:nvSpPr>
        <p:spPr bwMode="auto">
          <a:xfrm>
            <a:off x="863022" y="1531807"/>
            <a:ext cx="3380295" cy="172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pl-PL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3,000</a:t>
            </a:r>
            <a:r>
              <a:rPr lang="pl-PL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pl-PL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Users</a:t>
            </a:r>
            <a:r>
              <a:rPr 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/</a:t>
            </a:r>
            <a:r>
              <a:rPr lang="pl-PL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workstations</a:t>
            </a:r>
            <a:endParaRPr lang="pl-PL" sz="1800" b="1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16" name="Sześciokąt 15">
            <a:extLst>
              <a:ext uri="{FF2B5EF4-FFF2-40B4-BE49-F238E27FC236}">
                <a16:creationId xmlns:a16="http://schemas.microsoft.com/office/drawing/2014/main" id="{47E97AB7-2369-40A8-8442-2EB4DEBEDC2B}"/>
              </a:ext>
            </a:extLst>
          </p:cNvPr>
          <p:cNvSpPr/>
          <p:nvPr/>
        </p:nvSpPr>
        <p:spPr>
          <a:xfrm>
            <a:off x="3751202" y="4374539"/>
            <a:ext cx="1881961" cy="164317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4800" b="1" dirty="0">
                <a:solidFill>
                  <a:srgbClr val="0070C0"/>
                </a:solidFill>
                <a:latin typeface="Abadi" panose="020B0604020104020204" pitchFamily="34" charset="0"/>
              </a:rPr>
              <a:t>700</a:t>
            </a:r>
            <a:r>
              <a:rPr lang="pl-PL" sz="5400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</a:p>
          <a:p>
            <a:pPr algn="ctr">
              <a:defRPr/>
            </a:pPr>
            <a:r>
              <a:rPr lang="pl-PL" sz="1600" b="1" dirty="0">
                <a:solidFill>
                  <a:srgbClr val="0070C0"/>
                </a:solidFill>
                <a:latin typeface="Abadi" panose="020B0604020104020204" pitchFamily="34" charset="0"/>
              </a:rPr>
              <a:t>Mobile </a:t>
            </a:r>
            <a:r>
              <a:rPr lang="pl-PL" sz="1600" b="1" dirty="0" err="1">
                <a:solidFill>
                  <a:srgbClr val="0070C0"/>
                </a:solidFill>
                <a:latin typeface="Abadi" panose="020B0604020104020204" pitchFamily="34" charset="0"/>
              </a:rPr>
              <a:t>phones</a:t>
            </a:r>
            <a:endParaRPr lang="pl-PL" sz="1600" b="1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algn="ctr"/>
            <a:endParaRPr lang="pl-PL" dirty="0"/>
          </a:p>
        </p:txBody>
      </p:sp>
      <p:sp>
        <p:nvSpPr>
          <p:cNvPr id="17" name="Sześciokąt 16">
            <a:extLst>
              <a:ext uri="{FF2B5EF4-FFF2-40B4-BE49-F238E27FC236}">
                <a16:creationId xmlns:a16="http://schemas.microsoft.com/office/drawing/2014/main" id="{493A0A0B-65E2-47E3-8290-668D9AA98B15}"/>
              </a:ext>
            </a:extLst>
          </p:cNvPr>
          <p:cNvSpPr/>
          <p:nvPr/>
        </p:nvSpPr>
        <p:spPr>
          <a:xfrm>
            <a:off x="3735562" y="2731853"/>
            <a:ext cx="1931549" cy="166046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4800" b="1" dirty="0">
                <a:solidFill>
                  <a:srgbClr val="0070C0"/>
                </a:solidFill>
                <a:latin typeface="Abadi" panose="020B0604020104020204" pitchFamily="34" charset="0"/>
              </a:rPr>
              <a:t>32</a:t>
            </a:r>
            <a:r>
              <a:rPr lang="pl-PL" sz="5400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pl-PL" sz="1600" b="1" dirty="0" err="1">
                <a:solidFill>
                  <a:srgbClr val="0070C0"/>
                </a:solidFill>
                <a:latin typeface="Abadi" panose="020B0604020104020204" pitchFamily="34" charset="0"/>
              </a:rPr>
              <a:t>Locations</a:t>
            </a:r>
            <a:endParaRPr lang="pl-PL" dirty="0"/>
          </a:p>
        </p:txBody>
      </p:sp>
      <p:sp>
        <p:nvSpPr>
          <p:cNvPr id="18" name="Sześciokąt 17">
            <a:extLst>
              <a:ext uri="{FF2B5EF4-FFF2-40B4-BE49-F238E27FC236}">
                <a16:creationId xmlns:a16="http://schemas.microsoft.com/office/drawing/2014/main" id="{CBF755CA-4C89-448C-A02C-6671D46918C8}"/>
              </a:ext>
            </a:extLst>
          </p:cNvPr>
          <p:cNvSpPr/>
          <p:nvPr/>
        </p:nvSpPr>
        <p:spPr>
          <a:xfrm>
            <a:off x="7115857" y="1144130"/>
            <a:ext cx="1931549" cy="166046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4800" b="1" dirty="0">
                <a:solidFill>
                  <a:srgbClr val="0070C0"/>
                </a:solidFill>
                <a:latin typeface="Abadi" panose="020B0604020104020204" pitchFamily="34" charset="0"/>
              </a:rPr>
              <a:t>210</a:t>
            </a:r>
          </a:p>
          <a:p>
            <a:pPr algn="ctr">
              <a:defRPr/>
            </a:pPr>
            <a:r>
              <a:rPr lang="pl-PL" sz="1600" b="1" dirty="0">
                <a:solidFill>
                  <a:srgbClr val="0070C0"/>
                </a:solidFill>
                <a:latin typeface="Abadi" panose="020B0604020104020204" pitchFamily="34" charset="0"/>
              </a:rPr>
              <a:t>MFP devices</a:t>
            </a:r>
            <a:endParaRPr lang="pl-PL" altLang="pl-PL" sz="1600" b="1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algn="ctr">
              <a:defRPr/>
            </a:pPr>
            <a:r>
              <a:rPr lang="pl-PL" sz="1600" b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endParaRPr lang="pl-PL" dirty="0"/>
          </a:p>
        </p:txBody>
      </p:sp>
      <p:sp>
        <p:nvSpPr>
          <p:cNvPr id="19" name="Sześciokąt 18">
            <a:extLst>
              <a:ext uri="{FF2B5EF4-FFF2-40B4-BE49-F238E27FC236}">
                <a16:creationId xmlns:a16="http://schemas.microsoft.com/office/drawing/2014/main" id="{2F2EA03D-EB12-4968-83C5-D6BDFAE654F0}"/>
              </a:ext>
            </a:extLst>
          </p:cNvPr>
          <p:cNvSpPr/>
          <p:nvPr/>
        </p:nvSpPr>
        <p:spPr>
          <a:xfrm>
            <a:off x="5543186" y="1967793"/>
            <a:ext cx="1931549" cy="1660468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4800" b="1" dirty="0">
                <a:solidFill>
                  <a:srgbClr val="0070C0"/>
                </a:solidFill>
                <a:latin typeface="Abadi" panose="020B0604020104020204" pitchFamily="34" charset="0"/>
              </a:rPr>
              <a:t>130</a:t>
            </a:r>
            <a:endParaRPr lang="pl-PL" altLang="pl-PL" sz="1600" b="1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algn="ctr">
              <a:defRPr/>
            </a:pPr>
            <a:r>
              <a:rPr lang="pl-PL" sz="1600" b="1" dirty="0">
                <a:solidFill>
                  <a:srgbClr val="0070C0"/>
                </a:solidFill>
                <a:latin typeface="Abadi" panose="020B0604020104020204" pitchFamily="34" charset="0"/>
              </a:rPr>
              <a:t> Virtual </a:t>
            </a:r>
            <a:r>
              <a:rPr lang="pl-PL" sz="1600" b="1" dirty="0" err="1">
                <a:solidFill>
                  <a:srgbClr val="0070C0"/>
                </a:solidFill>
                <a:latin typeface="Abadi" panose="020B0604020104020204" pitchFamily="34" charset="0"/>
              </a:rPr>
              <a:t>servers</a:t>
            </a:r>
            <a:endParaRPr lang="pl-PL" sz="16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20" name="Sześciokąt 19">
            <a:extLst>
              <a:ext uri="{FF2B5EF4-FFF2-40B4-BE49-F238E27FC236}">
                <a16:creationId xmlns:a16="http://schemas.microsoft.com/office/drawing/2014/main" id="{291A75B0-028F-44C9-BABF-63C43D2D7D29}"/>
              </a:ext>
            </a:extLst>
          </p:cNvPr>
          <p:cNvSpPr/>
          <p:nvPr/>
        </p:nvSpPr>
        <p:spPr>
          <a:xfrm>
            <a:off x="7093001" y="2837684"/>
            <a:ext cx="1931549" cy="166046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4800" b="1" dirty="0">
                <a:solidFill>
                  <a:srgbClr val="0070C0"/>
                </a:solidFill>
                <a:latin typeface="Abadi" panose="020B0604020104020204" pitchFamily="34" charset="0"/>
              </a:rPr>
              <a:t>199</a:t>
            </a:r>
            <a:endParaRPr lang="pl-PL" altLang="pl-PL" sz="1600" b="1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algn="ctr">
              <a:defRPr/>
            </a:pPr>
            <a:r>
              <a:rPr lang="pl-PL" sz="1600" b="1" dirty="0">
                <a:solidFill>
                  <a:srgbClr val="0070C0"/>
                </a:solidFill>
                <a:latin typeface="Abadi" panose="020B0604020104020204" pitchFamily="34" charset="0"/>
              </a:rPr>
              <a:t> IT </a:t>
            </a:r>
            <a:r>
              <a:rPr lang="pl-PL" sz="1600" b="1" dirty="0" err="1">
                <a:solidFill>
                  <a:srgbClr val="0070C0"/>
                </a:solidFill>
                <a:latin typeface="Abadi" panose="020B0604020104020204" pitchFamily="34" charset="0"/>
              </a:rPr>
              <a:t>applications</a:t>
            </a:r>
            <a:endParaRPr lang="pl-PL" altLang="pl-PL" sz="16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21" name="Sześciokąt 20">
            <a:extLst>
              <a:ext uri="{FF2B5EF4-FFF2-40B4-BE49-F238E27FC236}">
                <a16:creationId xmlns:a16="http://schemas.microsoft.com/office/drawing/2014/main" id="{1E4D586D-C1F5-48AF-9115-137A88C2FD0C}"/>
              </a:ext>
            </a:extLst>
          </p:cNvPr>
          <p:cNvSpPr/>
          <p:nvPr/>
        </p:nvSpPr>
        <p:spPr>
          <a:xfrm>
            <a:off x="8734304" y="3680605"/>
            <a:ext cx="1931549" cy="166046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4800" b="1" dirty="0">
                <a:solidFill>
                  <a:srgbClr val="0070C0"/>
                </a:solidFill>
                <a:latin typeface="Abadi" panose="020B0604020104020204" pitchFamily="34" charset="0"/>
              </a:rPr>
              <a:t>558</a:t>
            </a:r>
            <a:endParaRPr lang="pl-PL" altLang="pl-PL" sz="1600" b="1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algn="ctr">
              <a:defRPr/>
            </a:pPr>
            <a:r>
              <a:rPr lang="pl-PL" sz="1600" b="1" dirty="0" err="1">
                <a:solidFill>
                  <a:srgbClr val="0070C0"/>
                </a:solidFill>
                <a:latin typeface="Abadi" panose="020B0604020104020204" pitchFamily="34" charset="0"/>
              </a:rPr>
              <a:t>Municipal</a:t>
            </a:r>
            <a:r>
              <a:rPr lang="pl-PL" sz="1600" b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pl-PL" sz="1600" b="1" dirty="0" err="1">
                <a:solidFill>
                  <a:srgbClr val="0070C0"/>
                </a:solidFill>
                <a:latin typeface="Abadi" panose="020B0604020104020204" pitchFamily="34" charset="0"/>
              </a:rPr>
              <a:t>units</a:t>
            </a:r>
            <a:endParaRPr lang="pl-PL" sz="16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23" name="Sześciokąt 22">
            <a:extLst>
              <a:ext uri="{FF2B5EF4-FFF2-40B4-BE49-F238E27FC236}">
                <a16:creationId xmlns:a16="http://schemas.microsoft.com/office/drawing/2014/main" id="{3EB6AAEB-F1BD-4998-8A80-9063A3603AB8}"/>
              </a:ext>
            </a:extLst>
          </p:cNvPr>
          <p:cNvSpPr/>
          <p:nvPr/>
        </p:nvSpPr>
        <p:spPr>
          <a:xfrm>
            <a:off x="9397429" y="1031146"/>
            <a:ext cx="1931549" cy="166046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4800" b="1" dirty="0">
                <a:solidFill>
                  <a:srgbClr val="0070C0"/>
                </a:solidFill>
                <a:latin typeface="Abadi" panose="020B0604020104020204" pitchFamily="34" charset="0"/>
              </a:rPr>
              <a:t>270</a:t>
            </a:r>
            <a:endParaRPr lang="pl-PL" altLang="pl-PL" sz="1600" b="1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algn="ctr">
              <a:defRPr/>
            </a:pPr>
            <a:r>
              <a:rPr lang="pl-PL" sz="1600" b="1" dirty="0">
                <a:solidFill>
                  <a:srgbClr val="0070C0"/>
                </a:solidFill>
                <a:latin typeface="Abadi" panose="020B0604020104020204" pitchFamily="34" charset="0"/>
              </a:rPr>
              <a:t>Data </a:t>
            </a:r>
            <a:r>
              <a:rPr lang="pl-PL" sz="1600" b="1" dirty="0" err="1">
                <a:solidFill>
                  <a:srgbClr val="0070C0"/>
                </a:solidFill>
                <a:latin typeface="Abadi" panose="020B0604020104020204" pitchFamily="34" charset="0"/>
              </a:rPr>
              <a:t>transmission</a:t>
            </a:r>
            <a:r>
              <a:rPr lang="pl-PL" sz="1600" b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</a:p>
          <a:p>
            <a:pPr algn="ctr">
              <a:defRPr/>
            </a:pPr>
            <a:r>
              <a:rPr lang="pl-PL" sz="1600" b="1" dirty="0">
                <a:solidFill>
                  <a:srgbClr val="0070C0"/>
                </a:solidFill>
                <a:latin typeface="Abadi" panose="020B0604020104020204" pitchFamily="34" charset="0"/>
              </a:rPr>
              <a:t>devices</a:t>
            </a:r>
          </a:p>
        </p:txBody>
      </p:sp>
      <p:sp>
        <p:nvSpPr>
          <p:cNvPr id="26" name="Sześciokąt 25">
            <a:extLst>
              <a:ext uri="{FF2B5EF4-FFF2-40B4-BE49-F238E27FC236}">
                <a16:creationId xmlns:a16="http://schemas.microsoft.com/office/drawing/2014/main" id="{CF400223-0348-419B-8EED-EF6A70AF29CF}"/>
              </a:ext>
            </a:extLst>
          </p:cNvPr>
          <p:cNvSpPr/>
          <p:nvPr/>
        </p:nvSpPr>
        <p:spPr>
          <a:xfrm>
            <a:off x="1833140" y="3694685"/>
            <a:ext cx="1931549" cy="1660468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l-PL" sz="4800" b="1" dirty="0">
                <a:solidFill>
                  <a:srgbClr val="0070C0"/>
                </a:solidFill>
                <a:latin typeface="Abadi" panose="020B0604020104020204" pitchFamily="34" charset="0"/>
              </a:rPr>
              <a:t>60</a:t>
            </a:r>
            <a:endParaRPr lang="pl-PL" altLang="pl-PL" sz="1600" b="1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algn="ctr">
              <a:defRPr/>
            </a:pPr>
            <a:r>
              <a:rPr lang="pl-PL" sz="1600" b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pl-PL" sz="1600" b="1" dirty="0" err="1">
                <a:solidFill>
                  <a:srgbClr val="0070C0"/>
                </a:solidFill>
                <a:latin typeface="Abadi" panose="020B0604020104020204" pitchFamily="34" charset="0"/>
              </a:rPr>
              <a:t>Physical</a:t>
            </a:r>
            <a:r>
              <a:rPr lang="pl-PL" sz="1600" b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pl-PL" sz="1600" b="1" dirty="0" err="1">
                <a:solidFill>
                  <a:srgbClr val="0070C0"/>
                </a:solidFill>
                <a:latin typeface="Abadi" panose="020B0604020104020204" pitchFamily="34" charset="0"/>
              </a:rPr>
              <a:t>servers</a:t>
            </a:r>
            <a:endParaRPr lang="pl-PL" sz="1600" b="1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algn="ctr">
              <a:defRPr/>
            </a:pPr>
            <a:endParaRPr lang="pl-PL" sz="16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47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52BAE1A5-4D4F-4714-B99D-E2BC10DC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373063"/>
            <a:ext cx="9790821" cy="4984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70C0"/>
                </a:solidFill>
                <a:latin typeface="Abadi" panose="020B0604020104020204" pitchFamily="34" charset="0"/>
              </a:rPr>
              <a:t>IT solutions </a:t>
            </a:r>
            <a:r>
              <a:rPr 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in the </a:t>
            </a:r>
            <a:r>
              <a:rPr lang="en-US" sz="2400" b="1" dirty="0">
                <a:solidFill>
                  <a:srgbClr val="0070C0"/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Department of </a:t>
            </a:r>
            <a:r>
              <a:rPr lang="pl-PL" sz="2400" b="1" dirty="0">
                <a:solidFill>
                  <a:srgbClr val="0070C0"/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G</a:t>
            </a:r>
            <a:r>
              <a:rPr lang="en-US" sz="2400" b="1" dirty="0" err="1">
                <a:solidFill>
                  <a:srgbClr val="0070C0"/>
                </a:solidFill>
                <a:latin typeface="Abadi" panose="020B0604020104020204" pitchFamily="34" charset="0"/>
                <a:cs typeface="Segoe UI" panose="020B0502040204020203" pitchFamily="34" charset="0"/>
              </a:rPr>
              <a:t>eodesy</a:t>
            </a:r>
            <a:endParaRPr lang="pl-PL" altLang="pl-PL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5" name="Content Placeholder 6150">
            <a:extLst>
              <a:ext uri="{FF2B5EF4-FFF2-40B4-BE49-F238E27FC236}">
                <a16:creationId xmlns:a16="http://schemas.microsoft.com/office/drawing/2014/main" id="{C621C725-2225-40EE-A20A-EB734DAC1B82}"/>
              </a:ext>
            </a:extLst>
          </p:cNvPr>
          <p:cNvSpPr txBox="1">
            <a:spLocks/>
          </p:cNvSpPr>
          <p:nvPr/>
        </p:nvSpPr>
        <p:spPr>
          <a:xfrm>
            <a:off x="950518" y="1427962"/>
            <a:ext cx="4783167" cy="486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Open spatial data are three-dimensional building models developed as part of the </a:t>
            </a:r>
            <a:r>
              <a:rPr lang="en-US" sz="1800" b="1" dirty="0">
                <a:solidFill>
                  <a:srgbClr val="0070C0"/>
                </a:solidFill>
                <a:latin typeface="Abadi" panose="020B0604020104020204" pitchFamily="34" charset="0"/>
              </a:rPr>
              <a:t>CAPAP project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run by the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Head Office of Land Surveying and Cartography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.</a:t>
            </a:r>
          </a:p>
          <a:p>
            <a:pPr algn="just"/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The first module contains 3D models of buildings in the </a:t>
            </a:r>
            <a:r>
              <a:rPr lang="en-US" sz="1800" b="1" dirty="0">
                <a:solidFill>
                  <a:srgbClr val="0070C0"/>
                </a:solidFill>
                <a:latin typeface="Abadi" panose="020B0604020104020204" pitchFamily="34" charset="0"/>
              </a:rPr>
              <a:t>LoD2 standard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, taking into account the shapes.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It is based on data from aerial laser scanning and contour of buildings from the </a:t>
            </a:r>
            <a:r>
              <a:rPr lang="en-US" sz="1800" b="1" dirty="0">
                <a:solidFill>
                  <a:srgbClr val="0070C0"/>
                </a:solidFill>
                <a:latin typeface="Abadi" panose="020B0604020104020204" pitchFamily="34" charset="0"/>
              </a:rPr>
              <a:t>BDOT10k database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.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  <a:p>
            <a:pPr algn="just">
              <a:spcBef>
                <a:spcPts val="0"/>
              </a:spcBef>
            </a:pP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  <a:p>
            <a:pPr algn="just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In the second 3D module an updated </a:t>
            </a:r>
            <a:r>
              <a:rPr lang="en-US" sz="1800" b="1" dirty="0">
                <a:solidFill>
                  <a:srgbClr val="0070C0"/>
                </a:solidFill>
                <a:latin typeface="Abadi" panose="020B0604020104020204" pitchFamily="34" charset="0"/>
              </a:rPr>
              <a:t>acoustic map of the city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has been published. It presents the threat of noise in three dimensions, broken down into individual fragments of the building f</a:t>
            </a:r>
            <a:r>
              <a:rPr lang="pl-PL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aca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des.</a:t>
            </a:r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  <a:p>
            <a:pPr algn="just"/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  <a:p>
            <a:pPr algn="just"/>
            <a:endParaRPr lang="pl-PL" sz="18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4811FDE-A51F-492C-AFD7-F4117B256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5896" r="13695" b="1"/>
          <a:stretch/>
        </p:blipFill>
        <p:spPr>
          <a:xfrm>
            <a:off x="5733685" y="1497725"/>
            <a:ext cx="6261330" cy="3932313"/>
          </a:xfrm>
          <a:prstGeom prst="rect">
            <a:avLst/>
          </a:prstGeom>
          <a:effectLst>
            <a:softEdge rad="533400"/>
          </a:effectLst>
        </p:spPr>
      </p:pic>
    </p:spTree>
    <p:extLst>
      <p:ext uri="{BB962C8B-B14F-4D97-AF65-F5344CB8AC3E}">
        <p14:creationId xmlns:p14="http://schemas.microsoft.com/office/powerpoint/2010/main" val="1749276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52BAE1A5-4D4F-4714-B99D-E2BC10DC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373063"/>
            <a:ext cx="9790821" cy="4984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70C0"/>
                </a:solidFill>
                <a:latin typeface="Abadi" panose="020B0604020104020204" pitchFamily="34" charset="0"/>
              </a:rPr>
              <a:t>Public </a:t>
            </a:r>
            <a:r>
              <a:rPr 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Abadi" panose="020B0604020104020204" pitchFamily="34" charset="0"/>
              </a:rPr>
              <a:t>nformation </a:t>
            </a:r>
            <a:r>
              <a:rPr 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B</a:t>
            </a:r>
            <a:r>
              <a:rPr lang="en-US" sz="2400" b="1" dirty="0">
                <a:solidFill>
                  <a:srgbClr val="0070C0"/>
                </a:solidFill>
                <a:latin typeface="Abadi" panose="020B0604020104020204" pitchFamily="34" charset="0"/>
              </a:rPr>
              <a:t>ulletin</a:t>
            </a:r>
            <a:r>
              <a:rPr 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 (BIP)</a:t>
            </a:r>
            <a:r>
              <a:rPr lang="en-US" sz="2400" b="1" dirty="0">
                <a:solidFill>
                  <a:srgbClr val="0070C0"/>
                </a:solidFill>
                <a:latin typeface="Abadi" panose="020B0604020104020204" pitchFamily="34" charset="0"/>
              </a:rPr>
              <a:t> of the Municipality of Krakow </a:t>
            </a:r>
            <a:endParaRPr lang="pl-PL" altLang="pl-PL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4" name="Content Placeholder 6150">
            <a:extLst>
              <a:ext uri="{FF2B5EF4-FFF2-40B4-BE49-F238E27FC236}">
                <a16:creationId xmlns:a16="http://schemas.microsoft.com/office/drawing/2014/main" id="{19ABB8CB-9326-4987-BB07-D835B24AF29C}"/>
              </a:ext>
            </a:extLst>
          </p:cNvPr>
          <p:cNvSpPr txBox="1">
            <a:spLocks/>
          </p:cNvSpPr>
          <p:nvPr/>
        </p:nvSpPr>
        <p:spPr>
          <a:xfrm>
            <a:off x="1340819" y="1857271"/>
            <a:ext cx="9246764" cy="3755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One of the largest portals of this </a:t>
            </a:r>
            <a:r>
              <a:rPr lang="en-US" sz="1800" b="1" dirty="0">
                <a:solidFill>
                  <a:srgbClr val="0070C0"/>
                </a:solidFill>
                <a:latin typeface="Abadi" panose="020B0604020104020204" pitchFamily="34" charset="0"/>
              </a:rPr>
              <a:t>type in Poland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Over </a:t>
            </a:r>
            <a:r>
              <a:rPr lang="en-US" sz="1800" b="1" dirty="0">
                <a:solidFill>
                  <a:srgbClr val="0070C0"/>
                </a:solidFill>
                <a:latin typeface="Abadi" panose="020B0604020104020204" pitchFamily="34" charset="0"/>
              </a:rPr>
              <a:t>400 bulletins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of municipal organizational units and other entities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: </a:t>
            </a:r>
            <a:r>
              <a:rPr lang="en-US" sz="1800" b="1" dirty="0">
                <a:solidFill>
                  <a:srgbClr val="0070C0"/>
                </a:solidFill>
                <a:latin typeface="Abadi" panose="020B0604020104020204" pitchFamily="34" charset="0"/>
              </a:rPr>
              <a:t>1500 operators</a:t>
            </a:r>
            <a:r>
              <a:rPr lang="pl-PL" sz="1800" b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and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over </a:t>
            </a:r>
            <a:r>
              <a:rPr lang="en-US" sz="1800" b="1" dirty="0">
                <a:solidFill>
                  <a:srgbClr val="0070C0"/>
                </a:solidFill>
                <a:latin typeface="Abadi" panose="020B0604020104020204" pitchFamily="34" charset="0"/>
              </a:rPr>
              <a:t>430,000 views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a day</a:t>
            </a:r>
            <a:r>
              <a:rPr lang="pl-PL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  <a:p>
            <a:pPr algn="just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  <a:p>
            <a:pPr algn="just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It provides nearly </a:t>
            </a:r>
            <a:r>
              <a:rPr lang="en-US" sz="1800" b="1" dirty="0">
                <a:solidFill>
                  <a:srgbClr val="0070C0"/>
                </a:solidFill>
                <a:latin typeface="Abadi" panose="020B0604020104020204" pitchFamily="34" charset="0"/>
              </a:rPr>
              <a:t>1,000,000 objects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with public information about:</a:t>
            </a:r>
          </a:p>
          <a:p>
            <a:pPr algn="just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• city authorities</a:t>
            </a:r>
          </a:p>
          <a:p>
            <a:pPr algn="just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• operating rules</a:t>
            </a:r>
          </a:p>
          <a:p>
            <a:pPr algn="just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• </a:t>
            </a:r>
            <a:r>
              <a:rPr lang="en-US" sz="1800" b="1" dirty="0">
                <a:solidFill>
                  <a:srgbClr val="0070C0"/>
                </a:solidFill>
                <a:latin typeface="Abadi" panose="020B0604020104020204" pitchFamily="34" charset="0"/>
              </a:rPr>
              <a:t>finance and property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of the municipality </a:t>
            </a:r>
          </a:p>
          <a:p>
            <a:pPr algn="just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• authorities policies</a:t>
            </a:r>
          </a:p>
          <a:p>
            <a:pPr algn="just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•</a:t>
            </a:r>
            <a:r>
              <a:rPr lang="en-US" sz="1800" b="1" dirty="0">
                <a:solidFill>
                  <a:srgbClr val="0070C0"/>
                </a:solidFill>
                <a:latin typeface="Abadi" panose="020B0604020104020204" pitchFamily="34" charset="0"/>
              </a:rPr>
              <a:t> public data</a:t>
            </a:r>
          </a:p>
          <a:p>
            <a:pPr algn="just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• municipal </a:t>
            </a:r>
            <a:r>
              <a:rPr lang="en-US" sz="1800" b="1" dirty="0">
                <a:solidFill>
                  <a:srgbClr val="0070C0"/>
                </a:solidFill>
                <a:latin typeface="Abadi" panose="020B0604020104020204" pitchFamily="34" charset="0"/>
              </a:rPr>
              <a:t>organizational units</a:t>
            </a:r>
          </a:p>
          <a:p>
            <a:pPr algn="just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• optional modules (elections)</a:t>
            </a:r>
          </a:p>
        </p:txBody>
      </p:sp>
    </p:spTree>
    <p:extLst>
      <p:ext uri="{BB962C8B-B14F-4D97-AF65-F5344CB8AC3E}">
        <p14:creationId xmlns:p14="http://schemas.microsoft.com/office/powerpoint/2010/main" val="423659078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52BAE1A5-4D4F-4714-B99D-E2BC10DC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373063"/>
            <a:ext cx="9790821" cy="498475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b="1" dirty="0" err="1">
                <a:solidFill>
                  <a:srgbClr val="0070C0"/>
                </a:solidFill>
                <a:latin typeface="Abadi" panose="020B0604020104020204" pitchFamily="34" charset="0"/>
              </a:rPr>
              <a:t>Electronic</a:t>
            </a:r>
            <a:r>
              <a:rPr 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pl-PL" sz="2400" b="1" dirty="0" err="1">
                <a:solidFill>
                  <a:srgbClr val="0070C0"/>
                </a:solidFill>
                <a:latin typeface="Abadi" panose="020B0604020104020204" pitchFamily="34" charset="0"/>
              </a:rPr>
              <a:t>Communication</a:t>
            </a:r>
            <a:r>
              <a:rPr 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 and Service</a:t>
            </a:r>
            <a:r>
              <a:rPr lang="en-US" sz="2400" b="1" dirty="0">
                <a:solidFill>
                  <a:srgbClr val="0070C0"/>
                </a:solidFill>
                <a:latin typeface="Abadi" panose="020B0604020104020204" pitchFamily="34" charset="0"/>
              </a:rPr>
              <a:t>s</a:t>
            </a:r>
            <a:r>
              <a:rPr 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 (EKO) – a public services </a:t>
            </a:r>
            <a:r>
              <a:rPr lang="pl-PL" sz="2400" b="1" dirty="0" err="1">
                <a:solidFill>
                  <a:srgbClr val="0070C0"/>
                </a:solidFill>
                <a:latin typeface="Abadi" panose="020B0604020104020204" pitchFamily="34" charset="0"/>
              </a:rPr>
              <a:t>project</a:t>
            </a:r>
            <a:endParaRPr lang="pl-PL" altLang="pl-PL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74BD24-C838-497C-B41E-F517F5ACB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588327"/>
              </p:ext>
            </p:extLst>
          </p:nvPr>
        </p:nvGraphicFramePr>
        <p:xfrm>
          <a:off x="550416" y="1137868"/>
          <a:ext cx="11840148" cy="8019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0022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FBC7A8-984A-48B2-82FA-964672327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EFBC7A8-984A-48B2-82FA-964672327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3EFBC7A8-984A-48B2-82FA-964672327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3EFBC7A8-984A-48B2-82FA-964672327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1A069A-9694-46DA-8429-B4574962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8A1A069A-9694-46DA-8429-B4574962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8A1A069A-9694-46DA-8429-B4574962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8A1A069A-9694-46DA-8429-B4574962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B0ECD2-E497-4036-A6D2-F79FBC3D2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BBB0ECD2-E497-4036-A6D2-F79FBC3D2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BBB0ECD2-E497-4036-A6D2-F79FBC3D2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BBB0ECD2-E497-4036-A6D2-F79FBC3D2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3CA01A-606E-4C07-95C5-D14998A05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4E3CA01A-606E-4C07-95C5-D14998A05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4E3CA01A-606E-4C07-95C5-D14998A05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4E3CA01A-606E-4C07-95C5-D14998A05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108451-C5F9-4150-9C35-D42606119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3C108451-C5F9-4150-9C35-D42606119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3C108451-C5F9-4150-9C35-D42606119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3C108451-C5F9-4150-9C35-D42606119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A086E1-CE08-4CBB-B8D4-35E0BCBDF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F2A086E1-CE08-4CBB-B8D4-35E0BCBDF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F2A086E1-CE08-4CBB-B8D4-35E0BCBDF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F2A086E1-CE08-4CBB-B8D4-35E0BCBDF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D6C7F9-4BDD-48D6-89EE-F2DF08A33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94D6C7F9-4BDD-48D6-89EE-F2DF08A33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94D6C7F9-4BDD-48D6-89EE-F2DF08A33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94D6C7F9-4BDD-48D6-89EE-F2DF08A33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200A0D-0C31-4683-AF7F-F0134CADA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8F200A0D-0C31-4683-AF7F-F0134CADA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8F200A0D-0C31-4683-AF7F-F0134CADA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8F200A0D-0C31-4683-AF7F-F0134CADA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669530-CD2D-477B-97F7-16BABF879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graphicEl>
                                              <a:dgm id="{23669530-CD2D-477B-97F7-16BABF879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23669530-CD2D-477B-97F7-16BABF879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23669530-CD2D-477B-97F7-16BABF879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F51CA5-C8C4-49AB-8F2D-EB99C604E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2CF51CA5-C8C4-49AB-8F2D-EB99C604E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2CF51CA5-C8C4-49AB-8F2D-EB99C604E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2CF51CA5-C8C4-49AB-8F2D-EB99C604E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A7DF5D-3AC7-4D04-B89E-960D7CEF2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graphicEl>
                                              <a:dgm id="{16A7DF5D-3AC7-4D04-B89E-960D7CEF2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16A7DF5D-3AC7-4D04-B89E-960D7CEF2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16A7DF5D-3AC7-4D04-B89E-960D7CEF2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5E2B22-F99E-4323-8CEB-F7AAACD7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graphicEl>
                                              <a:dgm id="{AE5E2B22-F99E-4323-8CEB-F7AAACD7F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AE5E2B22-F99E-4323-8CEB-F7AAACD7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AE5E2B22-F99E-4323-8CEB-F7AAACD7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DC4B9A-AB31-4664-939E-167AFB39C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graphicEl>
                                              <a:dgm id="{3BDC4B9A-AB31-4664-939E-167AFB39C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3BDC4B9A-AB31-4664-939E-167AFB39C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3BDC4B9A-AB31-4664-939E-167AFB39C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88D5DE-5356-4CFE-A22A-2BF9955C4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graphicEl>
                                              <a:dgm id="{DF88D5DE-5356-4CFE-A22A-2BF9955C4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DF88D5DE-5356-4CFE-A22A-2BF9955C4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graphicEl>
                                              <a:dgm id="{DF88D5DE-5356-4CFE-A22A-2BF9955C4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7C84DD-5BF0-4B49-A71D-D5600FEBD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>
                                            <p:graphicEl>
                                              <a:dgm id="{C07C84DD-5BF0-4B49-A71D-D5600FEBD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graphicEl>
                                              <a:dgm id="{C07C84DD-5BF0-4B49-A71D-D5600FEBD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C07C84DD-5BF0-4B49-A71D-D5600FEBD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52BAE1A5-4D4F-4714-B99D-E2BC10DC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373063"/>
            <a:ext cx="9790821" cy="498475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b="1" dirty="0" err="1">
                <a:solidFill>
                  <a:srgbClr val="0070C0"/>
                </a:solidFill>
                <a:latin typeface="Abadi" panose="020B0604020104020204" pitchFamily="34" charset="0"/>
              </a:rPr>
              <a:t>Electronic</a:t>
            </a:r>
            <a:r>
              <a:rPr 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pl-PL" sz="2400" b="1" dirty="0" err="1">
                <a:solidFill>
                  <a:srgbClr val="0070C0"/>
                </a:solidFill>
                <a:latin typeface="Abadi" panose="020B0604020104020204" pitchFamily="34" charset="0"/>
              </a:rPr>
              <a:t>Communication</a:t>
            </a:r>
            <a:r>
              <a:rPr 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 and Service</a:t>
            </a:r>
            <a:r>
              <a:rPr lang="en-US" sz="2400" b="1" dirty="0">
                <a:solidFill>
                  <a:srgbClr val="0070C0"/>
                </a:solidFill>
                <a:latin typeface="Abadi" panose="020B0604020104020204" pitchFamily="34" charset="0"/>
              </a:rPr>
              <a:t>s</a:t>
            </a:r>
            <a:r>
              <a:rPr 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 (EKO) – a public services </a:t>
            </a:r>
            <a:r>
              <a:rPr lang="pl-PL" sz="2400" b="1" dirty="0" err="1">
                <a:solidFill>
                  <a:srgbClr val="0070C0"/>
                </a:solidFill>
                <a:latin typeface="Abadi" panose="020B0604020104020204" pitchFamily="34" charset="0"/>
              </a:rPr>
              <a:t>project</a:t>
            </a:r>
            <a:endParaRPr lang="pl-PL" altLang="pl-PL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74BD24-C838-497C-B41E-F517F5ACB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045802"/>
              </p:ext>
            </p:extLst>
          </p:nvPr>
        </p:nvGraphicFramePr>
        <p:xfrm>
          <a:off x="419411" y="1696979"/>
          <a:ext cx="11521440" cy="775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1646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452080-AD1D-4E7E-A3BA-138F375D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E452080-AD1D-4E7E-A3BA-138F375D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E452080-AD1D-4E7E-A3BA-138F375D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EE452080-AD1D-4E7E-A3BA-138F375D8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graphicEl>
                                              <a:dgm id="{EE452080-AD1D-4E7E-A3BA-138F375D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EE452080-AD1D-4E7E-A3BA-138F375D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D8AA8F-D6C9-412D-A2A1-DF03FBA5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9DD8AA8F-D6C9-412D-A2A1-DF03FBA5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9DD8AA8F-D6C9-412D-A2A1-DF03FBA5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9DD8AA8F-D6C9-412D-A2A1-DF03FBA5B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DD8AA8F-D6C9-412D-A2A1-DF03FBA5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DD8AA8F-D6C9-412D-A2A1-DF03FBA5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AC03EE-91A1-43A7-84B2-6614CC9F3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AAC03EE-91A1-43A7-84B2-6614CC9F3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7AAC03EE-91A1-43A7-84B2-6614CC9F3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AAC03EE-91A1-43A7-84B2-6614CC9F3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7AAC03EE-91A1-43A7-84B2-6614CC9F3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7AAC03EE-91A1-43A7-84B2-6614CC9F3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FEEA0A-8F0A-4311-841C-D6E80CB9C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46FEEA0A-8F0A-4311-841C-D6E80CB9C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46FEEA0A-8F0A-4311-841C-D6E80CB9C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46FEEA0A-8F0A-4311-841C-D6E80CB9C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6FEEA0A-8F0A-4311-841C-D6E80CB9C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6FEEA0A-8F0A-4311-841C-D6E80CB9C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60112F-7347-42C3-9B85-E286D4BA0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2160112F-7347-42C3-9B85-E286D4BA0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2160112F-7347-42C3-9B85-E286D4BA0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2160112F-7347-42C3-9B85-E286D4BA0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2160112F-7347-42C3-9B85-E286D4BA0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2160112F-7347-42C3-9B85-E286D4BA0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BCAAF4-7FC9-47A3-95C1-AE10A4F9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86BCAAF4-7FC9-47A3-95C1-AE10A4F9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86BCAAF4-7FC9-47A3-95C1-AE10A4F9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6BCAAF4-7FC9-47A3-95C1-AE10A4F9B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86BCAAF4-7FC9-47A3-95C1-AE10A4F9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86BCAAF4-7FC9-47A3-95C1-AE10A4F9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B19203-2B8B-40C0-8185-292EA9B14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F1B19203-2B8B-40C0-8185-292EA9B14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F1B19203-2B8B-40C0-8185-292EA9B14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F1B19203-2B8B-40C0-8185-292EA9B14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F1B19203-2B8B-40C0-8185-292EA9B14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F1B19203-2B8B-40C0-8185-292EA9B14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9F6376-13C2-4997-9E5F-F016A09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B69F6376-13C2-4997-9E5F-F016A09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B69F6376-13C2-4997-9E5F-F016A09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B69F6376-13C2-4997-9E5F-F016A0931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B69F6376-13C2-4997-9E5F-F016A09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B69F6376-13C2-4997-9E5F-F016A09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8AAB5F-F058-496F-8AC9-3368B7607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BA8AAB5F-F058-496F-8AC9-3368B7607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BA8AAB5F-F058-496F-8AC9-3368B7607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BA8AAB5F-F058-496F-8AC9-3368B7607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BA8AAB5F-F058-496F-8AC9-3368B7607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BA8AAB5F-F058-496F-8AC9-3368B7607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3FF843-1D47-4452-9792-B13C85DC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CD3FF843-1D47-4452-9792-B13C85DC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graphicEl>
                                              <a:dgm id="{CD3FF843-1D47-4452-9792-B13C85DC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graphicEl>
                                              <a:dgm id="{CD3FF843-1D47-4452-9792-B13C85DCE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CD3FF843-1D47-4452-9792-B13C85DC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CD3FF843-1D47-4452-9792-B13C85DC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74BD24-C838-497C-B41E-F517F5ACB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331262"/>
              </p:ext>
            </p:extLst>
          </p:nvPr>
        </p:nvGraphicFramePr>
        <p:xfrm>
          <a:off x="408404" y="1608079"/>
          <a:ext cx="11521440" cy="775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6" name="Tytuł 1">
            <a:extLst>
              <a:ext uri="{FF2B5EF4-FFF2-40B4-BE49-F238E27FC236}">
                <a16:creationId xmlns:a16="http://schemas.microsoft.com/office/drawing/2014/main" id="{52BAE1A5-4D4F-4714-B99D-E2BC10DC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373063"/>
            <a:ext cx="9790821" cy="498475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b="1" dirty="0" err="1">
                <a:solidFill>
                  <a:srgbClr val="0070C0"/>
                </a:solidFill>
                <a:latin typeface="Abadi" panose="020B0604020104020204" pitchFamily="34" charset="0"/>
              </a:rPr>
              <a:t>Electronic</a:t>
            </a:r>
            <a:r>
              <a:rPr 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r>
              <a:rPr lang="pl-PL" sz="2400" b="1" dirty="0" err="1">
                <a:solidFill>
                  <a:srgbClr val="0070C0"/>
                </a:solidFill>
                <a:latin typeface="Abadi" panose="020B0604020104020204" pitchFamily="34" charset="0"/>
              </a:rPr>
              <a:t>Communication</a:t>
            </a:r>
            <a:r>
              <a:rPr 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 and Service</a:t>
            </a:r>
            <a:r>
              <a:rPr lang="en-US" sz="2400" b="1" dirty="0">
                <a:solidFill>
                  <a:srgbClr val="0070C0"/>
                </a:solidFill>
                <a:latin typeface="Abadi" panose="020B0604020104020204" pitchFamily="34" charset="0"/>
              </a:rPr>
              <a:t>s</a:t>
            </a:r>
            <a:r>
              <a:rPr 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 (EKO) – a public services </a:t>
            </a:r>
            <a:r>
              <a:rPr lang="pl-PL" sz="2400" b="1" dirty="0" err="1">
                <a:solidFill>
                  <a:srgbClr val="0070C0"/>
                </a:solidFill>
                <a:latin typeface="Abadi" panose="020B0604020104020204" pitchFamily="34" charset="0"/>
              </a:rPr>
              <a:t>project</a:t>
            </a:r>
            <a:endParaRPr lang="pl-PL" altLang="pl-PL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27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452080-AD1D-4E7E-A3BA-138F375D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E452080-AD1D-4E7E-A3BA-138F375D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E452080-AD1D-4E7E-A3BA-138F375D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EE452080-AD1D-4E7E-A3BA-138F375D8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graphicEl>
                                              <a:dgm id="{EE452080-AD1D-4E7E-A3BA-138F375D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EE452080-AD1D-4E7E-A3BA-138F375D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D8AA8F-D6C9-412D-A2A1-DF03FBA5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9DD8AA8F-D6C9-412D-A2A1-DF03FBA5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9DD8AA8F-D6C9-412D-A2A1-DF03FBA5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9DD8AA8F-D6C9-412D-A2A1-DF03FBA5B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DD8AA8F-D6C9-412D-A2A1-DF03FBA5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DD8AA8F-D6C9-412D-A2A1-DF03FBA5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AC03EE-91A1-43A7-84B2-6614CC9F3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AAC03EE-91A1-43A7-84B2-6614CC9F3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7AAC03EE-91A1-43A7-84B2-6614CC9F3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AAC03EE-91A1-43A7-84B2-6614CC9F3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7AAC03EE-91A1-43A7-84B2-6614CC9F3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7AAC03EE-91A1-43A7-84B2-6614CC9F3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FEEA0A-8F0A-4311-841C-D6E80CB9C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46FEEA0A-8F0A-4311-841C-D6E80CB9C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46FEEA0A-8F0A-4311-841C-D6E80CB9C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46FEEA0A-8F0A-4311-841C-D6E80CB9C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6FEEA0A-8F0A-4311-841C-D6E80CB9C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6FEEA0A-8F0A-4311-841C-D6E80CB9C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60112F-7347-42C3-9B85-E286D4BA0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2160112F-7347-42C3-9B85-E286D4BA0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2160112F-7347-42C3-9B85-E286D4BA0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2160112F-7347-42C3-9B85-E286D4BA0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2160112F-7347-42C3-9B85-E286D4BA0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2160112F-7347-42C3-9B85-E286D4BA0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BCAAF4-7FC9-47A3-95C1-AE10A4F9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86BCAAF4-7FC9-47A3-95C1-AE10A4F9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86BCAAF4-7FC9-47A3-95C1-AE10A4F9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6BCAAF4-7FC9-47A3-95C1-AE10A4F9B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86BCAAF4-7FC9-47A3-95C1-AE10A4F9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86BCAAF4-7FC9-47A3-95C1-AE10A4F9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B19203-2B8B-40C0-8185-292EA9B14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F1B19203-2B8B-40C0-8185-292EA9B14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F1B19203-2B8B-40C0-8185-292EA9B14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F1B19203-2B8B-40C0-8185-292EA9B14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F1B19203-2B8B-40C0-8185-292EA9B14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F1B19203-2B8B-40C0-8185-292EA9B14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9F6376-13C2-4997-9E5F-F016A09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B69F6376-13C2-4997-9E5F-F016A09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B69F6376-13C2-4997-9E5F-F016A09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B69F6376-13C2-4997-9E5F-F016A0931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B69F6376-13C2-4997-9E5F-F016A09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B69F6376-13C2-4997-9E5F-F016A093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8AAB5F-F058-496F-8AC9-3368B7607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BA8AAB5F-F058-496F-8AC9-3368B7607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BA8AAB5F-F058-496F-8AC9-3368B7607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BA8AAB5F-F058-496F-8AC9-3368B7607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BA8AAB5F-F058-496F-8AC9-3368B7607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BA8AAB5F-F058-496F-8AC9-3368B7607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3FF843-1D47-4452-9792-B13C85DC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CD3FF843-1D47-4452-9792-B13C85DC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>
                                            <p:graphicEl>
                                              <a:dgm id="{CD3FF843-1D47-4452-9792-B13C85DC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graphicEl>
                                              <a:dgm id="{CD3FF843-1D47-4452-9792-B13C85DCE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graphicEl>
                                              <a:dgm id="{CD3FF843-1D47-4452-9792-B13C85DC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CD3FF843-1D47-4452-9792-B13C85DCE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52BAE1A5-4D4F-4714-B99D-E2BC10DC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373063"/>
            <a:ext cx="9790821" cy="4984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Modernization or replacement?</a:t>
            </a:r>
            <a:endParaRPr lang="pl-PL" altLang="pl-PL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C4ED374-777D-4040-8217-9BF2E5187761}"/>
              </a:ext>
            </a:extLst>
          </p:cNvPr>
          <p:cNvSpPr/>
          <p:nvPr/>
        </p:nvSpPr>
        <p:spPr>
          <a:xfrm>
            <a:off x="704850" y="2023286"/>
            <a:ext cx="4565240" cy="318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Service Strategy - a key document describing the principles of </a:t>
            </a:r>
            <a:r>
              <a:rPr lang="en-US" sz="1600" b="1" dirty="0">
                <a:solidFill>
                  <a:srgbClr val="0070C0"/>
                </a:solidFill>
                <a:latin typeface="Abadi" panose="020B0604020104020204" pitchFamily="34" charset="0"/>
              </a:rPr>
              <a:t>providing services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by </a:t>
            </a:r>
            <a:r>
              <a:rPr lang="en-US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Municipality of Krakow</a:t>
            </a: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Includes the principles of </a:t>
            </a:r>
            <a:r>
              <a:rPr lang="en-US" sz="1600" b="1" dirty="0">
                <a:solidFill>
                  <a:srgbClr val="0070C0"/>
                </a:solidFill>
                <a:latin typeface="Abadi" panose="020B0604020104020204" pitchFamily="34" charset="0"/>
              </a:rPr>
              <a:t>service portfolio management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, including their prioritization, </a:t>
            </a:r>
            <a:r>
              <a:rPr lang="en-US" sz="1600" b="1" dirty="0">
                <a:solidFill>
                  <a:srgbClr val="0070C0"/>
                </a:solidFill>
                <a:latin typeface="Abadi" panose="020B0604020104020204" pitchFamily="34" charset="0"/>
              </a:rPr>
              <a:t>sharing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, maintenance, modification and incident management related to the implementation of</a:t>
            </a:r>
            <a:r>
              <a:rPr lang="en-US" sz="1600" b="1" dirty="0">
                <a:solidFill>
                  <a:srgbClr val="0070C0"/>
                </a:solidFill>
                <a:latin typeface="Abadi" panose="020B0604020104020204" pitchFamily="34" charset="0"/>
              </a:rPr>
              <a:t> </a:t>
            </a:r>
            <a:endParaRPr lang="pl-PL" sz="1600" b="1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70C0"/>
                </a:solidFill>
                <a:latin typeface="Abadi" panose="020B0604020104020204" pitchFamily="34" charset="0"/>
              </a:rPr>
              <a:t>e-services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Defines the principle of the service model.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691E814-5693-4FE0-9D25-331B1B34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367" y="1391286"/>
            <a:ext cx="6440231" cy="407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30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7CEC3F1-146F-4921-9D82-D6C5E3AD1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692" y="983974"/>
            <a:ext cx="4151477" cy="4475483"/>
          </a:xfrm>
          <a:prstGeom prst="rect">
            <a:avLst/>
          </a:prstGeom>
        </p:spPr>
      </p:pic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2043113" y="373063"/>
            <a:ext cx="9815512" cy="498475"/>
          </a:xfrm>
        </p:spPr>
        <p:txBody>
          <a:bodyPr/>
          <a:lstStyle/>
          <a:p>
            <a:pPr>
              <a:defRPr/>
            </a:pPr>
            <a:r>
              <a:rPr lang="pl-PL" altLang="pl-PL" sz="2400" b="1" dirty="0">
                <a:solidFill>
                  <a:srgbClr val="0070C0"/>
                </a:solidFill>
                <a:latin typeface="Abadi" panose="020B0604020104020204" pitchFamily="34" charset="0"/>
              </a:rPr>
              <a:t>Service development - Smart City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858C67F5-293C-411D-9CAD-B9C277151226}"/>
              </a:ext>
            </a:extLst>
          </p:cNvPr>
          <p:cNvSpPr txBox="1">
            <a:spLocks/>
          </p:cNvSpPr>
          <p:nvPr/>
        </p:nvSpPr>
        <p:spPr bwMode="auto">
          <a:xfrm>
            <a:off x="764831" y="983974"/>
            <a:ext cx="6977752" cy="540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altLang="pl-PL" sz="1700" b="1" dirty="0">
                <a:latin typeface="Abadi" panose="020B0604020104020204" pitchFamily="34" charset="0"/>
              </a:rPr>
              <a:t>For a </a:t>
            </a:r>
            <a:r>
              <a:rPr lang="pl-PL" altLang="pl-PL" sz="1700" b="1" dirty="0">
                <a:latin typeface="Abadi" panose="020B0604020104020204" pitchFamily="34" charset="0"/>
              </a:rPr>
              <a:t>r</a:t>
            </a:r>
            <a:r>
              <a:rPr lang="en-US" altLang="pl-PL" sz="1700" b="1" dirty="0" err="1">
                <a:latin typeface="Abadi" panose="020B0604020104020204" pitchFamily="34" charset="0"/>
              </a:rPr>
              <a:t>esident</a:t>
            </a:r>
            <a:r>
              <a:rPr lang="en-US" altLang="pl-PL" sz="1700" b="1" dirty="0">
                <a:latin typeface="Abadi" panose="020B0604020104020204" pitchFamily="34" charset="0"/>
              </a:rPr>
              <a:t> of Krakow</a:t>
            </a:r>
            <a:endParaRPr lang="pl-PL" altLang="pl-PL" sz="1700" b="1" dirty="0">
              <a:latin typeface="Abadi" panose="020B0604020104020204" pitchFamily="34" charset="0"/>
            </a:endParaRPr>
          </a:p>
          <a:p>
            <a:pPr lvl="0">
              <a:defRPr/>
            </a:pPr>
            <a:r>
              <a:rPr lang="en-US" alt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Current information about </a:t>
            </a:r>
            <a:r>
              <a:rPr lang="en-US" altLang="pl-PL" sz="1700" b="1" dirty="0">
                <a:solidFill>
                  <a:srgbClr val="0070C0"/>
                </a:solidFill>
                <a:latin typeface="Abadi" panose="020B0604020104020204" pitchFamily="34" charset="0"/>
              </a:rPr>
              <a:t>urban space </a:t>
            </a:r>
            <a:r>
              <a:rPr lang="en-US" alt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(including processes and events taking place in the city)</a:t>
            </a:r>
          </a:p>
          <a:p>
            <a:pPr lvl="0">
              <a:defRPr/>
            </a:pPr>
            <a:r>
              <a:rPr lang="en-US" altLang="pl-PL" sz="1700" b="1" dirty="0">
                <a:solidFill>
                  <a:srgbClr val="0070C0"/>
                </a:solidFill>
                <a:latin typeface="Abadi" panose="020B0604020104020204" pitchFamily="34" charset="0"/>
              </a:rPr>
              <a:t>Mobile access </a:t>
            </a:r>
            <a:r>
              <a:rPr lang="en-US" alt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to selected services</a:t>
            </a:r>
          </a:p>
          <a:p>
            <a:pPr lvl="0">
              <a:defRPr/>
            </a:pPr>
            <a:r>
              <a:rPr lang="en-US" alt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Infrastructure supporting </a:t>
            </a:r>
            <a:r>
              <a:rPr lang="en-US" altLang="pl-PL" sz="1700" b="1" dirty="0" err="1">
                <a:solidFill>
                  <a:srgbClr val="0070C0"/>
                </a:solidFill>
                <a:latin typeface="Abadi" panose="020B0604020104020204" pitchFamily="34" charset="0"/>
              </a:rPr>
              <a:t>ecomobility</a:t>
            </a:r>
            <a:endParaRPr lang="en-US" altLang="pl-PL" sz="1700" b="1" dirty="0">
              <a:solidFill>
                <a:srgbClr val="0070C0"/>
              </a:solidFill>
              <a:latin typeface="Abadi" panose="020B0604020104020204" pitchFamily="34" charset="0"/>
            </a:endParaRPr>
          </a:p>
          <a:p>
            <a:pPr lvl="0">
              <a:defRPr/>
            </a:pPr>
            <a:r>
              <a:rPr lang="en-US" alt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Preventive</a:t>
            </a:r>
            <a:r>
              <a:rPr lang="en-US" altLang="pl-PL" sz="1700" b="1" dirty="0">
                <a:solidFill>
                  <a:srgbClr val="0070C0"/>
                </a:solidFill>
                <a:latin typeface="Abadi" panose="020B0604020104020204" pitchFamily="34" charset="0"/>
              </a:rPr>
              <a:t> healthcare </a:t>
            </a:r>
          </a:p>
          <a:p>
            <a:pPr marL="0" lvl="0" indent="0">
              <a:buNone/>
              <a:defRPr/>
            </a:pPr>
            <a:endParaRPr lang="pl-PL" altLang="pl-PL" sz="1700" dirty="0">
              <a:solidFill>
                <a:srgbClr val="5A5A5A"/>
              </a:solidFill>
              <a:latin typeface="Abadi" panose="020B0604020104020204" pitchFamily="34" charset="0"/>
            </a:endParaRPr>
          </a:p>
          <a:p>
            <a:pPr marL="0" lvl="0" indent="0">
              <a:buNone/>
              <a:defRPr/>
            </a:pPr>
            <a:r>
              <a:rPr lang="en-US" altLang="pl-PL" sz="1700" b="1" dirty="0">
                <a:latin typeface="Abadi" panose="020B0604020104020204" pitchFamily="34" charset="0"/>
              </a:rPr>
              <a:t>For </a:t>
            </a:r>
            <a:r>
              <a:rPr lang="pl-PL" altLang="pl-PL" sz="1700" b="1" dirty="0">
                <a:latin typeface="Abadi" panose="020B0604020104020204" pitchFamily="34" charset="0"/>
              </a:rPr>
              <a:t>the </a:t>
            </a:r>
            <a:r>
              <a:rPr lang="en-US" altLang="pl-PL" sz="1700" b="1" dirty="0">
                <a:latin typeface="Abadi" panose="020B0604020104020204" pitchFamily="34" charset="0"/>
              </a:rPr>
              <a:t>Municipality of Krakow</a:t>
            </a:r>
            <a:endParaRPr lang="pl-PL" altLang="pl-PL" sz="1700" b="1" dirty="0">
              <a:latin typeface="Abadi" panose="020B0604020104020204" pitchFamily="34" charset="0"/>
            </a:endParaRPr>
          </a:p>
          <a:p>
            <a:pPr lvl="0">
              <a:defRPr/>
            </a:pPr>
            <a:r>
              <a:rPr lang="en-US" alt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Modern </a:t>
            </a:r>
            <a:r>
              <a:rPr lang="en-US" altLang="pl-PL" sz="1700" b="1" dirty="0">
                <a:solidFill>
                  <a:srgbClr val="0070C0"/>
                </a:solidFill>
                <a:latin typeface="Abadi" panose="020B0604020104020204" pitchFamily="34" charset="0"/>
              </a:rPr>
              <a:t>management tools </a:t>
            </a:r>
            <a:r>
              <a:rPr lang="en-US" alt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(integration and presentation of data from multiple sources, process optimization)</a:t>
            </a:r>
          </a:p>
          <a:p>
            <a:pPr lvl="0">
              <a:defRPr/>
            </a:pPr>
            <a:r>
              <a:rPr lang="en-US" alt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Urban </a:t>
            </a:r>
            <a:r>
              <a:rPr lang="en-US" altLang="pl-PL" sz="1700" b="1" dirty="0">
                <a:solidFill>
                  <a:srgbClr val="0070C0"/>
                </a:solidFill>
                <a:latin typeface="Abadi" panose="020B0604020104020204" pitchFamily="34" charset="0"/>
              </a:rPr>
              <a:t>transport</a:t>
            </a:r>
            <a:r>
              <a:rPr lang="en-US" alt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 management</a:t>
            </a:r>
          </a:p>
          <a:p>
            <a:pPr lvl="0">
              <a:defRPr/>
            </a:pPr>
            <a:r>
              <a:rPr lang="en-US" altLang="pl-PL" sz="1700" b="1" dirty="0">
                <a:solidFill>
                  <a:srgbClr val="0070C0"/>
                </a:solidFill>
                <a:latin typeface="Abadi" panose="020B0604020104020204" pitchFamily="34" charset="0"/>
              </a:rPr>
              <a:t>Media</a:t>
            </a:r>
            <a:r>
              <a:rPr lang="en-US" alt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 management</a:t>
            </a:r>
          </a:p>
          <a:p>
            <a:pPr lvl="0">
              <a:defRPr/>
            </a:pPr>
            <a:r>
              <a:rPr lang="en-US" alt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Activities supporting the creation of </a:t>
            </a:r>
            <a:r>
              <a:rPr lang="en-US" altLang="pl-PL" sz="1700" b="1" dirty="0">
                <a:solidFill>
                  <a:srgbClr val="0070C0"/>
                </a:solidFill>
                <a:latin typeface="Abadi" panose="020B0604020104020204" pitchFamily="34" charset="0"/>
              </a:rPr>
              <a:t>pro-health behaviors</a:t>
            </a:r>
          </a:p>
          <a:p>
            <a:pPr lvl="0">
              <a:defRPr/>
            </a:pPr>
            <a:r>
              <a:rPr lang="en-US" alt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The </a:t>
            </a:r>
            <a:r>
              <a:rPr lang="en-US" altLang="pl-PL" sz="1700" b="1" dirty="0">
                <a:solidFill>
                  <a:srgbClr val="0070C0"/>
                </a:solidFill>
                <a:latin typeface="Abadi" panose="020B0604020104020204" pitchFamily="34" charset="0"/>
              </a:rPr>
              <a:t>data virtualization </a:t>
            </a:r>
            <a:r>
              <a:rPr lang="en-US" altLang="pl-P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environment planned for implementation, along with their visualization for the needs of city and city management</a:t>
            </a:r>
            <a:endParaRPr lang="pl-PL" altLang="pl-PL" sz="1700" dirty="0">
              <a:solidFill>
                <a:schemeClr val="tx1">
                  <a:lumMod val="65000"/>
                  <a:lumOff val="35000"/>
                </a:scheme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40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MK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Breitbild</PresentationFormat>
  <Paragraphs>123</Paragraphs>
  <Slides>10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Abadi</vt:lpstr>
      <vt:lpstr>Arial</vt:lpstr>
      <vt:lpstr>Calibri</vt:lpstr>
      <vt:lpstr>Lato</vt:lpstr>
      <vt:lpstr>Lato Black</vt:lpstr>
      <vt:lpstr>Segoe UI</vt:lpstr>
      <vt:lpstr>Yu Mincho</vt:lpstr>
      <vt:lpstr>Motyw pakietu Office</vt:lpstr>
      <vt:lpstr>PowerPoint-Präsentation</vt:lpstr>
      <vt:lpstr>IT Department in numbers</vt:lpstr>
      <vt:lpstr>IT solutions in the Department of Geodesy</vt:lpstr>
      <vt:lpstr>Public Information Bulletin (BIP) of the Municipality of Krakow </vt:lpstr>
      <vt:lpstr>Electronic Communication and Services (EKO) – a public services project</vt:lpstr>
      <vt:lpstr>Electronic Communication and Services (EKO) – a public services project</vt:lpstr>
      <vt:lpstr>Electronic Communication and Services (EKO) – a public services project</vt:lpstr>
      <vt:lpstr>Modernization or replacement?</vt:lpstr>
      <vt:lpstr>Service development - Smart City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Pizun</dc:creator>
  <cp:lastModifiedBy>Gangl Ursula</cp:lastModifiedBy>
  <cp:revision>76</cp:revision>
  <cp:lastPrinted>2019-06-17T09:39:15Z</cp:lastPrinted>
  <dcterms:created xsi:type="dcterms:W3CDTF">2019-06-13T10:26:10Z</dcterms:created>
  <dcterms:modified xsi:type="dcterms:W3CDTF">2019-06-17T13:29:34Z</dcterms:modified>
</cp:coreProperties>
</file>