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4"/>
  </p:notesMasterIdLst>
  <p:handoutMasterIdLst>
    <p:handoutMasterId r:id="rId15"/>
  </p:handoutMasterIdLst>
  <p:sldIdLst>
    <p:sldId id="265" r:id="rId6"/>
    <p:sldId id="266" r:id="rId7"/>
    <p:sldId id="268" r:id="rId8"/>
    <p:sldId id="306" r:id="rId9"/>
    <p:sldId id="305" r:id="rId10"/>
    <p:sldId id="267" r:id="rId11"/>
    <p:sldId id="304" r:id="rId12"/>
    <p:sldId id="258" r:id="rId13"/>
  </p:sldIdLst>
  <p:sldSz cx="12192000" cy="6858000"/>
  <p:notesSz cx="6742113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B3A150D7-9A0F-4CAB-AAFD-B33F5FCEBC1E}">
          <p14:sldIdLst>
            <p14:sldId id="265"/>
            <p14:sldId id="266"/>
            <p14:sldId id="268"/>
            <p14:sldId id="306"/>
            <p14:sldId id="305"/>
            <p14:sldId id="267"/>
            <p14:sldId id="304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úšťava Filip, Ing." initials="HFI" lastIdx="1" clrIdx="0">
    <p:extLst>
      <p:ext uri="{19B8F6BF-5375-455C-9EA6-DF929625EA0E}">
        <p15:presenceInfo xmlns:p15="http://schemas.microsoft.com/office/powerpoint/2012/main" userId="S-1-5-21-3848170898-1635926614-4072871628-18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90202"/>
    <a:srgbClr val="E30613"/>
    <a:srgbClr val="CD5FC8"/>
    <a:srgbClr val="FBE19F"/>
    <a:srgbClr val="66FF33"/>
    <a:srgbClr val="D9F3FB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A0CCFA-570C-4523-8269-DE4ECD2BBBC9}" v="4279" dt="2019-06-17T19:56:26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44" d="100"/>
          <a:sy n="44" d="100"/>
        </p:scale>
        <p:origin x="6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úšťava Filip, Ing." userId="693085e7-a943-4245-95ab-aae18b0ccca4" providerId="ADAL" clId="{AFA0CCFA-570C-4523-8269-DE4ECD2BBBC9}"/>
    <pc:docChg chg="undo custSel mod addSld delSld modSld sldOrd delSection modSection">
      <pc:chgData name="Húšťava Filip, Ing." userId="693085e7-a943-4245-95ab-aae18b0ccca4" providerId="ADAL" clId="{AFA0CCFA-570C-4523-8269-DE4ECD2BBBC9}" dt="2019-06-17T19:56:26.160" v="4275" actId="207"/>
      <pc:docMkLst>
        <pc:docMk/>
      </pc:docMkLst>
      <pc:sldChg chg="modSp del addCm modCm">
        <pc:chgData name="Húšťava Filip, Ing." userId="693085e7-a943-4245-95ab-aae18b0ccca4" providerId="ADAL" clId="{AFA0CCFA-570C-4523-8269-DE4ECD2BBBC9}" dt="2019-06-17T16:36:53.153" v="2714" actId="2696"/>
        <pc:sldMkLst>
          <pc:docMk/>
          <pc:sldMk cId="899247897" sldId="257"/>
        </pc:sldMkLst>
        <pc:spChg chg="mod">
          <ac:chgData name="Húšťava Filip, Ing." userId="693085e7-a943-4245-95ab-aae18b0ccca4" providerId="ADAL" clId="{AFA0CCFA-570C-4523-8269-DE4ECD2BBBC9}" dt="2019-06-17T16:23:51.439" v="2702" actId="6549"/>
          <ac:spMkLst>
            <pc:docMk/>
            <pc:sldMk cId="899247897" sldId="257"/>
            <ac:spMk id="3" creationId="{00000000-0000-0000-0000-000000000000}"/>
          </ac:spMkLst>
        </pc:spChg>
      </pc:sldChg>
      <pc:sldChg chg="addSp delSp modSp mod modTransition setBg">
        <pc:chgData name="Húšťava Filip, Ing." userId="693085e7-a943-4245-95ab-aae18b0ccca4" providerId="ADAL" clId="{AFA0CCFA-570C-4523-8269-DE4ECD2BBBC9}" dt="2019-06-17T19:43:27.818" v="4271"/>
        <pc:sldMkLst>
          <pc:docMk/>
          <pc:sldMk cId="409101361" sldId="258"/>
        </pc:sldMkLst>
        <pc:spChg chg="mod">
          <ac:chgData name="Húšťava Filip, Ing." userId="693085e7-a943-4245-95ab-aae18b0ccca4" providerId="ADAL" clId="{AFA0CCFA-570C-4523-8269-DE4ECD2BBBC9}" dt="2019-06-17T16:49:27.103" v="3063" actId="404"/>
          <ac:spMkLst>
            <pc:docMk/>
            <pc:sldMk cId="409101361" sldId="258"/>
            <ac:spMk id="2" creationId="{00000000-0000-0000-0000-000000000000}"/>
          </ac:spMkLst>
        </pc:spChg>
        <pc:spChg chg="mod">
          <ac:chgData name="Húšťava Filip, Ing." userId="693085e7-a943-4245-95ab-aae18b0ccca4" providerId="ADAL" clId="{AFA0CCFA-570C-4523-8269-DE4ECD2BBBC9}" dt="2019-06-17T16:42:37.147" v="2733" actId="26606"/>
          <ac:spMkLst>
            <pc:docMk/>
            <pc:sldMk cId="409101361" sldId="258"/>
            <ac:spMk id="6" creationId="{00000000-0000-0000-0000-000000000000}"/>
          </ac:spMkLst>
        </pc:spChg>
        <pc:picChg chg="add del">
          <ac:chgData name="Húšťava Filip, Ing." userId="693085e7-a943-4245-95ab-aae18b0ccca4" providerId="ADAL" clId="{AFA0CCFA-570C-4523-8269-DE4ECD2BBBC9}" dt="2019-06-17T16:42:42.233" v="2734" actId="478"/>
          <ac:picMkLst>
            <pc:docMk/>
            <pc:sldMk cId="409101361" sldId="258"/>
            <ac:picMk id="10" creationId="{9A6CCCDD-A4FA-4020-BA6F-22207DD511A8}"/>
          </ac:picMkLst>
        </pc:picChg>
        <pc:picChg chg="add">
          <ac:chgData name="Húšťava Filip, Ing." userId="693085e7-a943-4245-95ab-aae18b0ccca4" providerId="ADAL" clId="{AFA0CCFA-570C-4523-8269-DE4ECD2BBBC9}" dt="2019-06-17T16:42:37.147" v="2733" actId="26606"/>
          <ac:picMkLst>
            <pc:docMk/>
            <pc:sldMk cId="409101361" sldId="258"/>
            <ac:picMk id="12" creationId="{D36B29A2-BF21-4A44-A8EF-389C3E21A296}"/>
          </ac:picMkLst>
        </pc:picChg>
      </pc:sldChg>
      <pc:sldChg chg="del">
        <pc:chgData name="Húšťava Filip, Ing." userId="693085e7-a943-4245-95ab-aae18b0ccca4" providerId="ADAL" clId="{AFA0CCFA-570C-4523-8269-DE4ECD2BBBC9}" dt="2019-06-17T13:40:16.149" v="1205" actId="2696"/>
        <pc:sldMkLst>
          <pc:docMk/>
          <pc:sldMk cId="2444557514" sldId="262"/>
        </pc:sldMkLst>
      </pc:sldChg>
      <pc:sldChg chg="addSp delSp modSp modTransition">
        <pc:chgData name="Húšťava Filip, Ing." userId="693085e7-a943-4245-95ab-aae18b0ccca4" providerId="ADAL" clId="{AFA0CCFA-570C-4523-8269-DE4ECD2BBBC9}" dt="2019-06-17T19:43:15.663" v="4270"/>
        <pc:sldMkLst>
          <pc:docMk/>
          <pc:sldMk cId="2695099132" sldId="265"/>
        </pc:sldMkLst>
        <pc:spChg chg="del mod">
          <ac:chgData name="Húšťava Filip, Ing." userId="693085e7-a943-4245-95ab-aae18b0ccca4" providerId="ADAL" clId="{AFA0CCFA-570C-4523-8269-DE4ECD2BBBC9}" dt="2019-06-17T13:56:27.456" v="1690" actId="478"/>
          <ac:spMkLst>
            <pc:docMk/>
            <pc:sldMk cId="2695099132" sldId="265"/>
            <ac:spMk id="4" creationId="{AF34473C-B81A-4E04-A9A1-D5D53378FD56}"/>
          </ac:spMkLst>
        </pc:spChg>
        <pc:spChg chg="mod">
          <ac:chgData name="Húšťava Filip, Ing." userId="693085e7-a943-4245-95ab-aae18b0ccca4" providerId="ADAL" clId="{AFA0CCFA-570C-4523-8269-DE4ECD2BBBC9}" dt="2019-06-17T13:56:09.947" v="1684" actId="1076"/>
          <ac:spMkLst>
            <pc:docMk/>
            <pc:sldMk cId="2695099132" sldId="265"/>
            <ac:spMk id="6" creationId="{4519F184-F6B9-415A-8E56-0A50786A0840}"/>
          </ac:spMkLst>
        </pc:spChg>
        <pc:spChg chg="add mod">
          <ac:chgData name="Húšťava Filip, Ing." userId="693085e7-a943-4245-95ab-aae18b0ccca4" providerId="ADAL" clId="{AFA0CCFA-570C-4523-8269-DE4ECD2BBBC9}" dt="2019-06-17T13:57:22.468" v="1700" actId="1076"/>
          <ac:spMkLst>
            <pc:docMk/>
            <pc:sldMk cId="2695099132" sldId="265"/>
            <ac:spMk id="7" creationId="{6D640EF0-2225-4B33-A6D8-BA5AB2516922}"/>
          </ac:spMkLst>
        </pc:spChg>
        <pc:picChg chg="del mod">
          <ac:chgData name="Húšťava Filip, Ing." userId="693085e7-a943-4245-95ab-aae18b0ccca4" providerId="ADAL" clId="{AFA0CCFA-570C-4523-8269-DE4ECD2BBBC9}" dt="2019-06-17T13:56:28.985" v="1692" actId="478"/>
          <ac:picMkLst>
            <pc:docMk/>
            <pc:sldMk cId="2695099132" sldId="265"/>
            <ac:picMk id="5" creationId="{761F8C7B-9A34-45B0-90F3-6ABF44B52174}"/>
          </ac:picMkLst>
        </pc:picChg>
        <pc:picChg chg="add mod">
          <ac:chgData name="Húšťava Filip, Ing." userId="693085e7-a943-4245-95ab-aae18b0ccca4" providerId="ADAL" clId="{AFA0CCFA-570C-4523-8269-DE4ECD2BBBC9}" dt="2019-06-17T16:44:37.854" v="2792" actId="14100"/>
          <ac:picMkLst>
            <pc:docMk/>
            <pc:sldMk cId="2695099132" sldId="265"/>
            <ac:picMk id="8" creationId="{97153CF3-5843-450F-B630-D4755B166D8C}"/>
          </ac:picMkLst>
        </pc:picChg>
      </pc:sldChg>
      <pc:sldChg chg="addSp delSp modSp modTransition">
        <pc:chgData name="Húšťava Filip, Ing." userId="693085e7-a943-4245-95ab-aae18b0ccca4" providerId="ADAL" clId="{AFA0CCFA-570C-4523-8269-DE4ECD2BBBC9}" dt="2019-06-17T19:55:54.581" v="4272" actId="207"/>
        <pc:sldMkLst>
          <pc:docMk/>
          <pc:sldMk cId="1197543296" sldId="266"/>
        </pc:sldMkLst>
        <pc:spChg chg="mod">
          <ac:chgData name="Húšťava Filip, Ing." userId="693085e7-a943-4245-95ab-aae18b0ccca4" providerId="ADAL" clId="{AFA0CCFA-570C-4523-8269-DE4ECD2BBBC9}" dt="2019-06-17T19:55:54.581" v="4272" actId="207"/>
          <ac:spMkLst>
            <pc:docMk/>
            <pc:sldMk cId="1197543296" sldId="266"/>
            <ac:spMk id="2" creationId="{00000000-0000-0000-0000-000000000000}"/>
          </ac:spMkLst>
        </pc:spChg>
        <pc:spChg chg="mod">
          <ac:chgData name="Húšťava Filip, Ing." userId="693085e7-a943-4245-95ab-aae18b0ccca4" providerId="ADAL" clId="{AFA0CCFA-570C-4523-8269-DE4ECD2BBBC9}" dt="2019-06-17T16:45:29.650" v="2809" actId="20577"/>
          <ac:spMkLst>
            <pc:docMk/>
            <pc:sldMk cId="1197543296" sldId="266"/>
            <ac:spMk id="3" creationId="{00000000-0000-0000-0000-000000000000}"/>
          </ac:spMkLst>
        </pc:spChg>
        <pc:spChg chg="mod">
          <ac:chgData name="Húšťava Filip, Ing." userId="693085e7-a943-4245-95ab-aae18b0ccca4" providerId="ADAL" clId="{AFA0CCFA-570C-4523-8269-DE4ECD2BBBC9}" dt="2019-06-17T16:40:49.297" v="2723" actId="26606"/>
          <ac:spMkLst>
            <pc:docMk/>
            <pc:sldMk cId="1197543296" sldId="266"/>
            <ac:spMk id="6" creationId="{00000000-0000-0000-0000-000000000000}"/>
          </ac:spMkLst>
        </pc:spChg>
        <pc:spChg chg="add del">
          <ac:chgData name="Húšťava Filip, Ing." userId="693085e7-a943-4245-95ab-aae18b0ccca4" providerId="ADAL" clId="{AFA0CCFA-570C-4523-8269-DE4ECD2BBBC9}" dt="2019-06-17T16:40:44.380" v="2720" actId="26606"/>
          <ac:spMkLst>
            <pc:docMk/>
            <pc:sldMk cId="1197543296" sldId="266"/>
            <ac:spMk id="20" creationId="{DE09615D-24FD-4086-87D4-3BC6FF4383AD}"/>
          </ac:spMkLst>
        </pc:spChg>
        <pc:spChg chg="add del">
          <ac:chgData name="Húšťava Filip, Ing." userId="693085e7-a943-4245-95ab-aae18b0ccca4" providerId="ADAL" clId="{AFA0CCFA-570C-4523-8269-DE4ECD2BBBC9}" dt="2019-06-17T16:40:44.380" v="2720" actId="26606"/>
          <ac:spMkLst>
            <pc:docMk/>
            <pc:sldMk cId="1197543296" sldId="266"/>
            <ac:spMk id="24" creationId="{68C00EAE-4816-44D0-8DA9-3F070179BAB0}"/>
          </ac:spMkLst>
        </pc:spChg>
        <pc:spChg chg="add del">
          <ac:chgData name="Húšťava Filip, Ing." userId="693085e7-a943-4245-95ab-aae18b0ccca4" providerId="ADAL" clId="{AFA0CCFA-570C-4523-8269-DE4ECD2BBBC9}" dt="2019-06-17T16:40:44.380" v="2720" actId="26606"/>
          <ac:spMkLst>
            <pc:docMk/>
            <pc:sldMk cId="1197543296" sldId="266"/>
            <ac:spMk id="26" creationId="{D5391212-5277-4C05-9E96-E724C9611343}"/>
          </ac:spMkLst>
        </pc:spChg>
        <pc:spChg chg="add del">
          <ac:chgData name="Húšťava Filip, Ing." userId="693085e7-a943-4245-95ab-aae18b0ccca4" providerId="ADAL" clId="{AFA0CCFA-570C-4523-8269-DE4ECD2BBBC9}" dt="2019-06-17T16:40:44.380" v="2720" actId="26606"/>
          <ac:spMkLst>
            <pc:docMk/>
            <pc:sldMk cId="1197543296" sldId="266"/>
            <ac:spMk id="28" creationId="{0B331F10-0144-4133-AB48-EDEFB354650F}"/>
          </ac:spMkLst>
        </pc:spChg>
        <pc:spChg chg="add del">
          <ac:chgData name="Húšťava Filip, Ing." userId="693085e7-a943-4245-95ab-aae18b0ccca4" providerId="ADAL" clId="{AFA0CCFA-570C-4523-8269-DE4ECD2BBBC9}" dt="2019-06-17T16:40:49.214" v="2722" actId="26606"/>
          <ac:spMkLst>
            <pc:docMk/>
            <pc:sldMk cId="1197543296" sldId="266"/>
            <ac:spMk id="30" creationId="{05ED195C-357A-4576-A77E-8FE2D87F74D2}"/>
          </ac:spMkLst>
        </pc:spChg>
        <pc:spChg chg="add del">
          <ac:chgData name="Húšťava Filip, Ing." userId="693085e7-a943-4245-95ab-aae18b0ccca4" providerId="ADAL" clId="{AFA0CCFA-570C-4523-8269-DE4ECD2BBBC9}" dt="2019-06-17T16:40:49.214" v="2722" actId="26606"/>
          <ac:spMkLst>
            <pc:docMk/>
            <pc:sldMk cId="1197543296" sldId="266"/>
            <ac:spMk id="31" creationId="{D52963C7-62FD-4B55-A688-FA0FE912EA45}"/>
          </ac:spMkLst>
        </pc:spChg>
        <pc:spChg chg="add">
          <ac:chgData name="Húšťava Filip, Ing." userId="693085e7-a943-4245-95ab-aae18b0ccca4" providerId="ADAL" clId="{AFA0CCFA-570C-4523-8269-DE4ECD2BBBC9}" dt="2019-06-17T16:40:49.297" v="2723" actId="26606"/>
          <ac:spMkLst>
            <pc:docMk/>
            <pc:sldMk cId="1197543296" sldId="266"/>
            <ac:spMk id="33" creationId="{9F620FD9-5A17-4A65-B166-3E0EE820EE3B}"/>
          </ac:spMkLst>
        </pc:spChg>
        <pc:spChg chg="add">
          <ac:chgData name="Húšťava Filip, Ing." userId="693085e7-a943-4245-95ab-aae18b0ccca4" providerId="ADAL" clId="{AFA0CCFA-570C-4523-8269-DE4ECD2BBBC9}" dt="2019-06-17T16:40:49.297" v="2723" actId="26606"/>
          <ac:spMkLst>
            <pc:docMk/>
            <pc:sldMk cId="1197543296" sldId="266"/>
            <ac:spMk id="34" creationId="{84F02FAD-10F5-4D80-993C-B851BF04915B}"/>
          </ac:spMkLst>
        </pc:spChg>
        <pc:picChg chg="mod ord">
          <ac:chgData name="Húšťava Filip, Ing." userId="693085e7-a943-4245-95ab-aae18b0ccca4" providerId="ADAL" clId="{AFA0CCFA-570C-4523-8269-DE4ECD2BBBC9}" dt="2019-06-17T16:40:49.297" v="2723" actId="26606"/>
          <ac:picMkLst>
            <pc:docMk/>
            <pc:sldMk cId="1197543296" sldId="266"/>
            <ac:picMk id="5" creationId="{B04F4F16-F406-4BF7-9FAF-EFC94990B5F8}"/>
          </ac:picMkLst>
        </pc:picChg>
        <pc:picChg chg="del">
          <ac:chgData name="Húšťava Filip, Ing." userId="693085e7-a943-4245-95ab-aae18b0ccca4" providerId="ADAL" clId="{AFA0CCFA-570C-4523-8269-DE4ECD2BBBC9}" dt="2019-06-17T16:40:10.953" v="2715" actId="478"/>
          <ac:picMkLst>
            <pc:docMk/>
            <pc:sldMk cId="1197543296" sldId="266"/>
            <ac:picMk id="8" creationId="{1CFDDED3-9A2C-4E88-B35A-A90393C2FBFB}"/>
          </ac:picMkLst>
        </pc:picChg>
        <pc:picChg chg="mod">
          <ac:chgData name="Húšťava Filip, Ing." userId="693085e7-a943-4245-95ab-aae18b0ccca4" providerId="ADAL" clId="{AFA0CCFA-570C-4523-8269-DE4ECD2BBBC9}" dt="2019-06-17T16:40:49.297" v="2723" actId="26606"/>
          <ac:picMkLst>
            <pc:docMk/>
            <pc:sldMk cId="1197543296" sldId="266"/>
            <ac:picMk id="10" creationId="{BDF8CC55-496E-442A-B6A8-05E33BC3A717}"/>
          </ac:picMkLst>
        </pc:picChg>
        <pc:picChg chg="mod ord">
          <ac:chgData name="Húšťava Filip, Ing." userId="693085e7-a943-4245-95ab-aae18b0ccca4" providerId="ADAL" clId="{AFA0CCFA-570C-4523-8269-DE4ECD2BBBC9}" dt="2019-06-17T16:40:49.297" v="2723" actId="26606"/>
          <ac:picMkLst>
            <pc:docMk/>
            <pc:sldMk cId="1197543296" sldId="266"/>
            <ac:picMk id="15" creationId="{D0857356-B9A1-487A-B150-BFC1B9A051A2}"/>
          </ac:picMkLst>
        </pc:picChg>
        <pc:picChg chg="del">
          <ac:chgData name="Húšťava Filip, Ing." userId="693085e7-a943-4245-95ab-aae18b0ccca4" providerId="ADAL" clId="{AFA0CCFA-570C-4523-8269-DE4ECD2BBBC9}" dt="2019-06-17T16:40:13.287" v="2716" actId="478"/>
          <ac:picMkLst>
            <pc:docMk/>
            <pc:sldMk cId="1197543296" sldId="266"/>
            <ac:picMk id="17" creationId="{81CE14EC-68D1-4AC5-9258-175BACD05F18}"/>
          </ac:picMkLst>
        </pc:picChg>
        <pc:picChg chg="del mod">
          <ac:chgData name="Húšťava Filip, Ing." userId="693085e7-a943-4245-95ab-aae18b0ccca4" providerId="ADAL" clId="{AFA0CCFA-570C-4523-8269-DE4ECD2BBBC9}" dt="2019-06-17T16:40:21.303" v="2718" actId="478"/>
          <ac:picMkLst>
            <pc:docMk/>
            <pc:sldMk cId="1197543296" sldId="266"/>
            <ac:picMk id="19" creationId="{70BD98DB-4A3D-462F-9583-54FC2315D589}"/>
          </ac:picMkLst>
        </pc:picChg>
        <pc:picChg chg="add del">
          <ac:chgData name="Húšťava Filip, Ing." userId="693085e7-a943-4245-95ab-aae18b0ccca4" providerId="ADAL" clId="{AFA0CCFA-570C-4523-8269-DE4ECD2BBBC9}" dt="2019-06-17T16:40:44.380" v="2720" actId="26606"/>
          <ac:picMkLst>
            <pc:docMk/>
            <pc:sldMk cId="1197543296" sldId="266"/>
            <ac:picMk id="22" creationId="{2CD1987F-8813-4F4A-BE57-BB00FB4F081B}"/>
          </ac:picMkLst>
        </pc:picChg>
      </pc:sldChg>
      <pc:sldChg chg="modSp ord modTransition">
        <pc:chgData name="Húšťava Filip, Ing." userId="693085e7-a943-4245-95ab-aae18b0ccca4" providerId="ADAL" clId="{AFA0CCFA-570C-4523-8269-DE4ECD2BBBC9}" dt="2019-06-17T19:56:26.160" v="4275" actId="207"/>
        <pc:sldMkLst>
          <pc:docMk/>
          <pc:sldMk cId="1663296974" sldId="267"/>
        </pc:sldMkLst>
        <pc:spChg chg="mod">
          <ac:chgData name="Húšťava Filip, Ing." userId="693085e7-a943-4245-95ab-aae18b0ccca4" providerId="ADAL" clId="{AFA0CCFA-570C-4523-8269-DE4ECD2BBBC9}" dt="2019-06-17T19:56:26.160" v="4275" actId="207"/>
          <ac:spMkLst>
            <pc:docMk/>
            <pc:sldMk cId="1663296974" sldId="267"/>
            <ac:spMk id="2" creationId="{00000000-0000-0000-0000-000000000000}"/>
          </ac:spMkLst>
        </pc:spChg>
        <pc:spChg chg="mod">
          <ac:chgData name="Húšťava Filip, Ing." userId="693085e7-a943-4245-95ab-aae18b0ccca4" providerId="ADAL" clId="{AFA0CCFA-570C-4523-8269-DE4ECD2BBBC9}" dt="2019-06-17T17:35:50.100" v="4244" actId="20577"/>
          <ac:spMkLst>
            <pc:docMk/>
            <pc:sldMk cId="1663296974" sldId="267"/>
            <ac:spMk id="3" creationId="{00000000-0000-0000-0000-000000000000}"/>
          </ac:spMkLst>
        </pc:spChg>
      </pc:sldChg>
      <pc:sldChg chg="addSp modSp mod modTransition setBg">
        <pc:chgData name="Húšťava Filip, Ing." userId="693085e7-a943-4245-95ab-aae18b0ccca4" providerId="ADAL" clId="{AFA0CCFA-570C-4523-8269-DE4ECD2BBBC9}" dt="2019-06-17T19:43:27.818" v="4271"/>
        <pc:sldMkLst>
          <pc:docMk/>
          <pc:sldMk cId="3580834720" sldId="268"/>
        </pc:sldMkLst>
        <pc:spChg chg="mod">
          <ac:chgData name="Húšťava Filip, Ing." userId="693085e7-a943-4245-95ab-aae18b0ccca4" providerId="ADAL" clId="{AFA0CCFA-570C-4523-8269-DE4ECD2BBBC9}" dt="2019-06-17T16:44:06.208" v="2786" actId="20577"/>
          <ac:spMkLst>
            <pc:docMk/>
            <pc:sldMk cId="3580834720" sldId="268"/>
            <ac:spMk id="2" creationId="{00000000-0000-0000-0000-000000000000}"/>
          </ac:spMkLst>
        </pc:spChg>
        <pc:spChg chg="mod">
          <ac:chgData name="Húšťava Filip, Ing." userId="693085e7-a943-4245-95ab-aae18b0ccca4" providerId="ADAL" clId="{AFA0CCFA-570C-4523-8269-DE4ECD2BBBC9}" dt="2019-06-17T17:13:28.203" v="3693" actId="20577"/>
          <ac:spMkLst>
            <pc:docMk/>
            <pc:sldMk cId="3580834720" sldId="268"/>
            <ac:spMk id="3" creationId="{00000000-0000-0000-0000-000000000000}"/>
          </ac:spMkLst>
        </pc:spChg>
        <pc:spChg chg="mod">
          <ac:chgData name="Húšťava Filip, Ing." userId="693085e7-a943-4245-95ab-aae18b0ccca4" providerId="ADAL" clId="{AFA0CCFA-570C-4523-8269-DE4ECD2BBBC9}" dt="2019-06-17T16:41:17.999" v="2724" actId="26606"/>
          <ac:spMkLst>
            <pc:docMk/>
            <pc:sldMk cId="3580834720" sldId="268"/>
            <ac:spMk id="6" creationId="{00000000-0000-0000-0000-000000000000}"/>
          </ac:spMkLst>
        </pc:spChg>
        <pc:spChg chg="add">
          <ac:chgData name="Húšťava Filip, Ing." userId="693085e7-a943-4245-95ab-aae18b0ccca4" providerId="ADAL" clId="{AFA0CCFA-570C-4523-8269-DE4ECD2BBBC9}" dt="2019-06-17T16:41:17.999" v="2724" actId="26606"/>
          <ac:spMkLst>
            <pc:docMk/>
            <pc:sldMk cId="3580834720" sldId="268"/>
            <ac:spMk id="11" creationId="{3B854194-185D-494D-905C-7C7CB2E30F6E}"/>
          </ac:spMkLst>
        </pc:spChg>
        <pc:spChg chg="add">
          <ac:chgData name="Húšťava Filip, Ing." userId="693085e7-a943-4245-95ab-aae18b0ccca4" providerId="ADAL" clId="{AFA0CCFA-570C-4523-8269-DE4ECD2BBBC9}" dt="2019-06-17T16:41:17.999" v="2724" actId="26606"/>
          <ac:spMkLst>
            <pc:docMk/>
            <pc:sldMk cId="3580834720" sldId="268"/>
            <ac:spMk id="13" creationId="{B4F5FA0D-0104-4987-8241-EFF7C85B88DE}"/>
          </ac:spMkLst>
        </pc:spChg>
        <pc:picChg chg="add">
          <ac:chgData name="Húšťava Filip, Ing." userId="693085e7-a943-4245-95ab-aae18b0ccca4" providerId="ADAL" clId="{AFA0CCFA-570C-4523-8269-DE4ECD2BBBC9}" dt="2019-06-17T16:41:17.999" v="2724" actId="26606"/>
          <ac:picMkLst>
            <pc:docMk/>
            <pc:sldMk cId="3580834720" sldId="268"/>
            <ac:picMk id="15" creationId="{2897127E-6CEF-446C-BE87-93B7C46E49D1}"/>
          </ac:picMkLst>
        </pc:picChg>
      </pc:sldChg>
      <pc:sldChg chg="modSp add del">
        <pc:chgData name="Húšťava Filip, Ing." userId="693085e7-a943-4245-95ab-aae18b0ccca4" providerId="ADAL" clId="{AFA0CCFA-570C-4523-8269-DE4ECD2BBBC9}" dt="2019-06-17T16:42:03.420" v="2729" actId="2696"/>
        <pc:sldMkLst>
          <pc:docMk/>
          <pc:sldMk cId="519830440" sldId="269"/>
        </pc:sldMkLst>
        <pc:spChg chg="mod">
          <ac:chgData name="Húšťava Filip, Ing." userId="693085e7-a943-4245-95ab-aae18b0ccca4" providerId="ADAL" clId="{AFA0CCFA-570C-4523-8269-DE4ECD2BBBC9}" dt="2019-06-17T16:03:58.821" v="2360" actId="20577"/>
          <ac:spMkLst>
            <pc:docMk/>
            <pc:sldMk cId="519830440" sldId="269"/>
            <ac:spMk id="3" creationId="{00000000-0000-0000-0000-000000000000}"/>
          </ac:spMkLst>
        </pc:spChg>
      </pc:sldChg>
      <pc:sldChg chg="modSp add del">
        <pc:chgData name="Húšťava Filip, Ing." userId="693085e7-a943-4245-95ab-aae18b0ccca4" providerId="ADAL" clId="{AFA0CCFA-570C-4523-8269-DE4ECD2BBBC9}" dt="2019-06-17T16:49:12.051" v="3059" actId="2696"/>
        <pc:sldMkLst>
          <pc:docMk/>
          <pc:sldMk cId="2953907100" sldId="270"/>
        </pc:sldMkLst>
        <pc:spChg chg="mod">
          <ac:chgData name="Húšťava Filip, Ing." userId="693085e7-a943-4245-95ab-aae18b0ccca4" providerId="ADAL" clId="{AFA0CCFA-570C-4523-8269-DE4ECD2BBBC9}" dt="2019-06-17T16:14:25.840" v="2546"/>
          <ac:spMkLst>
            <pc:docMk/>
            <pc:sldMk cId="2953907100" sldId="270"/>
            <ac:spMk id="3" creationId="{00000000-0000-0000-0000-000000000000}"/>
          </ac:spMkLst>
        </pc:spChg>
      </pc:sldChg>
      <pc:sldChg chg="addSp delSp modSp add del">
        <pc:chgData name="Húšťava Filip, Ing." userId="693085e7-a943-4245-95ab-aae18b0ccca4" providerId="ADAL" clId="{AFA0CCFA-570C-4523-8269-DE4ECD2BBBC9}" dt="2019-06-17T15:41:44.642" v="2161" actId="2696"/>
        <pc:sldMkLst>
          <pc:docMk/>
          <pc:sldMk cId="1862085182" sldId="271"/>
        </pc:sldMkLst>
        <pc:spChg chg="mod">
          <ac:chgData name="Húšťava Filip, Ing." userId="693085e7-a943-4245-95ab-aae18b0ccca4" providerId="ADAL" clId="{AFA0CCFA-570C-4523-8269-DE4ECD2BBBC9}" dt="2019-06-17T13:53:42.457" v="1665" actId="6549"/>
          <ac:spMkLst>
            <pc:docMk/>
            <pc:sldMk cId="1862085182" sldId="271"/>
            <ac:spMk id="3" creationId="{00000000-0000-0000-0000-000000000000}"/>
          </ac:spMkLst>
        </pc:spChg>
        <pc:picChg chg="add del">
          <ac:chgData name="Húšťava Filip, Ing." userId="693085e7-a943-4245-95ab-aae18b0ccca4" providerId="ADAL" clId="{AFA0CCFA-570C-4523-8269-DE4ECD2BBBC9}" dt="2019-06-17T13:45:30.114" v="1487"/>
          <ac:picMkLst>
            <pc:docMk/>
            <pc:sldMk cId="1862085182" sldId="271"/>
            <ac:picMk id="4" creationId="{704FCA55-F0B9-4064-94E1-A6278A2C5282}"/>
          </ac:picMkLst>
        </pc:picChg>
      </pc:sldChg>
      <pc:sldChg chg="addSp delSp modSp modTransition">
        <pc:chgData name="Húšťava Filip, Ing." userId="693085e7-a943-4245-95ab-aae18b0ccca4" providerId="ADAL" clId="{AFA0CCFA-570C-4523-8269-DE4ECD2BBBC9}" dt="2019-06-17T19:43:27.818" v="4271"/>
        <pc:sldMkLst>
          <pc:docMk/>
          <pc:sldMk cId="0" sldId="304"/>
        </pc:sldMkLst>
        <pc:spChg chg="add mod">
          <ac:chgData name="Húšťava Filip, Ing." userId="693085e7-a943-4245-95ab-aae18b0ccca4" providerId="ADAL" clId="{AFA0CCFA-570C-4523-8269-DE4ECD2BBBC9}" dt="2019-06-17T17:10:52.608" v="3554" actId="114"/>
          <ac:spMkLst>
            <pc:docMk/>
            <pc:sldMk cId="0" sldId="304"/>
            <ac:spMk id="2" creationId="{F05D2362-54F2-4B66-9F9F-16B3962E0D05}"/>
          </ac:spMkLst>
        </pc:spChg>
        <pc:spChg chg="add mod">
          <ac:chgData name="Húšťava Filip, Ing." userId="693085e7-a943-4245-95ab-aae18b0ccca4" providerId="ADAL" clId="{AFA0CCFA-570C-4523-8269-DE4ECD2BBBC9}" dt="2019-06-17T13:51:14.172" v="1546" actId="1076"/>
          <ac:spMkLst>
            <pc:docMk/>
            <pc:sldMk cId="0" sldId="304"/>
            <ac:spMk id="3" creationId="{487CDDD2-485A-4957-9BCC-CA889CE7CA29}"/>
          </ac:spMkLst>
        </pc:spChg>
        <pc:spChg chg="mod">
          <ac:chgData name="Húšťava Filip, Ing." userId="693085e7-a943-4245-95ab-aae18b0ccca4" providerId="ADAL" clId="{AFA0CCFA-570C-4523-8269-DE4ECD2BBBC9}" dt="2019-06-17T16:42:20.543" v="2732" actId="1076"/>
          <ac:spMkLst>
            <pc:docMk/>
            <pc:sldMk cId="0" sldId="304"/>
            <ac:spMk id="502" creationId="{00000000-0000-0000-0000-000000000000}"/>
          </ac:spMkLst>
        </pc:spChg>
        <pc:spChg chg="mod">
          <ac:chgData name="Húšťava Filip, Ing." userId="693085e7-a943-4245-95ab-aae18b0ccca4" providerId="ADAL" clId="{AFA0CCFA-570C-4523-8269-DE4ECD2BBBC9}" dt="2019-06-17T13:53:52.520" v="1667" actId="20577"/>
          <ac:spMkLst>
            <pc:docMk/>
            <pc:sldMk cId="0" sldId="304"/>
            <ac:spMk id="503" creationId="{00000000-0000-0000-0000-000000000000}"/>
          </ac:spMkLst>
        </pc:spChg>
        <pc:picChg chg="add del mod">
          <ac:chgData name="Húšťava Filip, Ing." userId="693085e7-a943-4245-95ab-aae18b0ccca4" providerId="ADAL" clId="{AFA0CCFA-570C-4523-8269-DE4ECD2BBBC9}" dt="2019-06-17T16:42:17.838" v="2730" actId="478"/>
          <ac:picMkLst>
            <pc:docMk/>
            <pc:sldMk cId="0" sldId="304"/>
            <ac:picMk id="5" creationId="{69C76051-35BC-4CFC-96E1-6B9B35891EDA}"/>
          </ac:picMkLst>
        </pc:picChg>
      </pc:sldChg>
      <pc:sldChg chg="modSp add del modTransition setBg">
        <pc:chgData name="Húšťava Filip, Ing." userId="693085e7-a943-4245-95ab-aae18b0ccca4" providerId="ADAL" clId="{AFA0CCFA-570C-4523-8269-DE4ECD2BBBC9}" dt="2019-06-17T19:56:16.126" v="4274" actId="207"/>
        <pc:sldMkLst>
          <pc:docMk/>
          <pc:sldMk cId="3712627152" sldId="305"/>
        </pc:sldMkLst>
        <pc:spChg chg="mod">
          <ac:chgData name="Húšťava Filip, Ing." userId="693085e7-a943-4245-95ab-aae18b0ccca4" providerId="ADAL" clId="{AFA0CCFA-570C-4523-8269-DE4ECD2BBBC9}" dt="2019-06-17T19:56:16.126" v="4274" actId="207"/>
          <ac:spMkLst>
            <pc:docMk/>
            <pc:sldMk cId="3712627152" sldId="305"/>
            <ac:spMk id="2" creationId="{00000000-0000-0000-0000-000000000000}"/>
          </ac:spMkLst>
        </pc:spChg>
      </pc:sldChg>
      <pc:sldChg chg="addSp delSp modSp add mod ord setBg">
        <pc:chgData name="Húšťava Filip, Ing." userId="693085e7-a943-4245-95ab-aae18b0ccca4" providerId="ADAL" clId="{AFA0CCFA-570C-4523-8269-DE4ECD2BBBC9}" dt="2019-06-17T17:18:10.054" v="3776" actId="1076"/>
        <pc:sldMkLst>
          <pc:docMk/>
          <pc:sldMk cId="3712627152" sldId="305"/>
        </pc:sldMkLst>
        <pc:spChg chg="mod">
          <ac:chgData name="Húšťava Filip, Ing." userId="693085e7-a943-4245-95ab-aae18b0ccca4" providerId="ADAL" clId="{AFA0CCFA-570C-4523-8269-DE4ECD2BBBC9}" dt="2019-06-17T17:18:10.054" v="3776" actId="1076"/>
          <ac:spMkLst>
            <pc:docMk/>
            <pc:sldMk cId="3712627152" sldId="305"/>
            <ac:spMk id="2" creationId="{00000000-0000-0000-0000-000000000000}"/>
          </ac:spMkLst>
        </pc:spChg>
        <pc:spChg chg="mod">
          <ac:chgData name="Húšťava Filip, Ing." userId="693085e7-a943-4245-95ab-aae18b0ccca4" providerId="ADAL" clId="{AFA0CCFA-570C-4523-8269-DE4ECD2BBBC9}" dt="2019-06-17T16:59:43.917" v="3073" actId="20577"/>
          <ac:spMkLst>
            <pc:docMk/>
            <pc:sldMk cId="3712627152" sldId="305"/>
            <ac:spMk id="3" creationId="{00000000-0000-0000-0000-000000000000}"/>
          </ac:spMkLst>
        </pc:spChg>
        <pc:spChg chg="mod">
          <ac:chgData name="Húšťava Filip, Ing." userId="693085e7-a943-4245-95ab-aae18b0ccca4" providerId="ADAL" clId="{AFA0CCFA-570C-4523-8269-DE4ECD2BBBC9}" dt="2019-06-17T15:34:01.547" v="2059" actId="26606"/>
          <ac:spMkLst>
            <pc:docMk/>
            <pc:sldMk cId="3712627152" sldId="305"/>
            <ac:spMk id="6" creationId="{00000000-0000-0000-0000-000000000000}"/>
          </ac:spMkLst>
        </pc:spChg>
        <pc:spChg chg="add del">
          <ac:chgData name="Húšťava Filip, Ing." userId="693085e7-a943-4245-95ab-aae18b0ccca4" providerId="ADAL" clId="{AFA0CCFA-570C-4523-8269-DE4ECD2BBBC9}" dt="2019-06-17T15:34:01.506" v="2058" actId="26606"/>
          <ac:spMkLst>
            <pc:docMk/>
            <pc:sldMk cId="3712627152" sldId="305"/>
            <ac:spMk id="13" creationId="{569C1A01-6FB5-43CE-ADCC-936728ACAC0D}"/>
          </ac:spMkLst>
        </pc:spChg>
        <pc:spChg chg="add">
          <ac:chgData name="Húšťava Filip, Ing." userId="693085e7-a943-4245-95ab-aae18b0ccca4" providerId="ADAL" clId="{AFA0CCFA-570C-4523-8269-DE4ECD2BBBC9}" dt="2019-06-17T15:34:01.547" v="2059" actId="26606"/>
          <ac:spMkLst>
            <pc:docMk/>
            <pc:sldMk cId="3712627152" sldId="305"/>
            <ac:spMk id="15" creationId="{C607803A-4E99-444E-94F7-8785CDDF5849}"/>
          </ac:spMkLst>
        </pc:spChg>
        <pc:spChg chg="add">
          <ac:chgData name="Húšťava Filip, Ing." userId="693085e7-a943-4245-95ab-aae18b0ccca4" providerId="ADAL" clId="{AFA0CCFA-570C-4523-8269-DE4ECD2BBBC9}" dt="2019-06-17T15:34:01.547" v="2059" actId="26606"/>
          <ac:spMkLst>
            <pc:docMk/>
            <pc:sldMk cId="3712627152" sldId="305"/>
            <ac:spMk id="16" creationId="{2989BE6A-C309-418E-8ADD-1616A980570D}"/>
          </ac:spMkLst>
        </pc:spChg>
        <pc:picChg chg="add mod ord">
          <ac:chgData name="Húšťava Filip, Ing." userId="693085e7-a943-4245-95ab-aae18b0ccca4" providerId="ADAL" clId="{AFA0CCFA-570C-4523-8269-DE4ECD2BBBC9}" dt="2019-06-17T15:34:01.547" v="2059" actId="26606"/>
          <ac:picMkLst>
            <pc:docMk/>
            <pc:sldMk cId="3712627152" sldId="305"/>
            <ac:picMk id="4" creationId="{F3A67999-BDDF-4867-A7BA-A346FC18A341}"/>
          </ac:picMkLst>
        </pc:picChg>
        <pc:picChg chg="add del">
          <ac:chgData name="Húšťava Filip, Ing." userId="693085e7-a943-4245-95ab-aae18b0ccca4" providerId="ADAL" clId="{AFA0CCFA-570C-4523-8269-DE4ECD2BBBC9}" dt="2019-06-17T15:34:40.669" v="2081"/>
          <ac:picMkLst>
            <pc:docMk/>
            <pc:sldMk cId="3712627152" sldId="305"/>
            <ac:picMk id="5" creationId="{D6E836F8-1A4B-4A6B-99FB-46611DF04210}"/>
          </ac:picMkLst>
        </pc:picChg>
        <pc:picChg chg="add del">
          <ac:chgData name="Húšťava Filip, Ing." userId="693085e7-a943-4245-95ab-aae18b0ccca4" providerId="ADAL" clId="{AFA0CCFA-570C-4523-8269-DE4ECD2BBBC9}" dt="2019-06-17T15:34:01.506" v="2058" actId="26606"/>
          <ac:picMkLst>
            <pc:docMk/>
            <pc:sldMk cId="3712627152" sldId="305"/>
            <ac:picMk id="11" creationId="{EE09A529-E47C-4634-BB98-0A9526C372B4}"/>
          </ac:picMkLst>
        </pc:picChg>
      </pc:sldChg>
      <pc:sldChg chg="modSp add ord modTransition">
        <pc:chgData name="Húšťava Filip, Ing." userId="693085e7-a943-4245-95ab-aae18b0ccca4" providerId="ADAL" clId="{AFA0CCFA-570C-4523-8269-DE4ECD2BBBC9}" dt="2019-06-17T19:56:07.205" v="4273" actId="207"/>
        <pc:sldMkLst>
          <pc:docMk/>
          <pc:sldMk cId="636557514" sldId="306"/>
        </pc:sldMkLst>
        <pc:spChg chg="mod">
          <ac:chgData name="Húšťava Filip, Ing." userId="693085e7-a943-4245-95ab-aae18b0ccca4" providerId="ADAL" clId="{AFA0CCFA-570C-4523-8269-DE4ECD2BBBC9}" dt="2019-06-17T19:56:07.205" v="4273" actId="207"/>
          <ac:spMkLst>
            <pc:docMk/>
            <pc:sldMk cId="636557514" sldId="306"/>
            <ac:spMk id="2" creationId="{00000000-0000-0000-0000-000000000000}"/>
          </ac:spMkLst>
        </pc:spChg>
        <pc:spChg chg="mod">
          <ac:chgData name="Húšťava Filip, Ing." userId="693085e7-a943-4245-95ab-aae18b0ccca4" providerId="ADAL" clId="{AFA0CCFA-570C-4523-8269-DE4ECD2BBBC9}" dt="2019-06-17T17:31:18.127" v="3978" actId="20577"/>
          <ac:spMkLst>
            <pc:docMk/>
            <pc:sldMk cId="636557514" sldId="30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77F53-E9B9-4799-9BD6-27EB9CAC1A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74814-D78B-401A-BE77-310C95BFCD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43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9F5F9-D598-49C2-A8B1-A7AE8E8874AA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44625-EEA0-4AF1-8B08-FAA1B62DA04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7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1a28e72dd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toto musi byt jemnejsie, vsak ze emocia - nedavaj to prosim nakrivo</a:t>
            </a:r>
            <a:endParaRPr/>
          </a:p>
        </p:txBody>
      </p:sp>
      <p:sp>
        <p:nvSpPr>
          <p:cNvPr id="500" name="Google Shape;500;g51a28e72dd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presen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015265" y="1591733"/>
            <a:ext cx="5838996" cy="936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de-DE" dirty="0"/>
              <a:t>Title of Presentation</a:t>
            </a:r>
          </a:p>
        </p:txBody>
      </p:sp>
      <p:sp>
        <p:nvSpPr>
          <p:cNvPr id="16" name="Titelplatzhalter 1"/>
          <p:cNvSpPr txBox="1">
            <a:spLocks/>
          </p:cNvSpPr>
          <p:nvPr userDrawn="1"/>
        </p:nvSpPr>
        <p:spPr>
          <a:xfrm>
            <a:off x="4412193" y="2816225"/>
            <a:ext cx="5838996" cy="12287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9020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dirty="0">
                <a:solidFill>
                  <a:schemeClr val="tx1"/>
                </a:solidFill>
              </a:rPr>
              <a:t>Subtitle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8" y="2184405"/>
            <a:ext cx="3886367" cy="3980392"/>
          </a:xfrm>
          <a:prstGeom prst="rect">
            <a:avLst/>
          </a:prstGeom>
        </p:spPr>
      </p:pic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7645926" y="169332"/>
            <a:ext cx="880008" cy="47413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de-AT" dirty="0" err="1"/>
              <a:t>Your</a:t>
            </a:r>
            <a:r>
              <a:rPr lang="de-AT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13922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Porovnani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80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k" smtClean="0"/>
              <a:pPr/>
              <a:t>‹Nr.›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321298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Len nadpi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k" smtClean="0"/>
              <a:pPr/>
              <a:t>‹Nr.›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379046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Prázdna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k" smtClean="0"/>
              <a:pPr/>
              <a:t>‹Nr.›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417913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sah s popisom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50798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k" smtClean="0"/>
              <a:pPr/>
              <a:t>‹Nr.›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785657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Obrázok s popisom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k" smtClean="0"/>
              <a:pPr/>
              <a:t>‹Nr.›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724449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Nadpis a zvislý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k" smtClean="0"/>
              <a:pPr/>
              <a:t>‹Nr.›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1405927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Zvislý nadpis a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k" smtClean="0"/>
              <a:pPr/>
              <a:t>‹Nr.›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409894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962525" y="1140759"/>
            <a:ext cx="6391275" cy="3240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1. Title 1</a:t>
            </a:r>
            <a:br>
              <a:rPr lang="de-DE" dirty="0"/>
            </a:br>
            <a:r>
              <a:rPr lang="de-DE" dirty="0"/>
              <a:t>2. Title 2</a:t>
            </a:r>
            <a:br>
              <a:rPr lang="de-DE" dirty="0"/>
            </a:br>
            <a:r>
              <a:rPr lang="de-DE" dirty="0"/>
              <a:t>3. Title 3</a:t>
            </a:r>
            <a:br>
              <a:rPr lang="de-DE" dirty="0"/>
            </a:b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8" y="2184405"/>
            <a:ext cx="3886367" cy="39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632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1591B-8271-4D87-BCB9-771AB4C4651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838201" y="1457325"/>
            <a:ext cx="10515599" cy="3581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413951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838201" y="1140758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838200" y="2572283"/>
            <a:ext cx="10515600" cy="324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632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1591B-8271-4D87-BCB9-771AB4C4651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603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632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1591B-8271-4D87-BCB9-771AB4C4651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971551"/>
            <a:ext cx="12192000" cy="5229224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45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Úvodná snímka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k" smtClean="0"/>
              <a:pPr/>
              <a:t>‹Nr.›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309517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k" smtClean="0"/>
              <a:pPr/>
              <a:t>‹Nr.›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39449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Hlavička sekci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k" smtClean="0"/>
              <a:pPr/>
              <a:t>‹Nr.›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99439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Dva obsah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k" smtClean="0"/>
              <a:pPr/>
              <a:t>‹Nr.›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292915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1140758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1" y="2572283"/>
            <a:ext cx="10515600" cy="324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71860" b="16221"/>
          <a:stretch/>
        </p:blipFill>
        <p:spPr>
          <a:xfrm>
            <a:off x="11288153" y="6265531"/>
            <a:ext cx="770466" cy="544629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128898" y="181100"/>
            <a:ext cx="11817567" cy="6556801"/>
            <a:chOff x="128898" y="181100"/>
            <a:chExt cx="11817567" cy="6556801"/>
          </a:xfrm>
        </p:grpSpPr>
        <p:grpSp>
          <p:nvGrpSpPr>
            <p:cNvPr id="13" name="Gruppieren 12"/>
            <p:cNvGrpSpPr/>
            <p:nvPr userDrawn="1"/>
          </p:nvGrpSpPr>
          <p:grpSpPr>
            <a:xfrm>
              <a:off x="128898" y="6176818"/>
              <a:ext cx="3886367" cy="561083"/>
              <a:chOff x="128898" y="6176818"/>
              <a:chExt cx="3886367" cy="561083"/>
            </a:xfrm>
          </p:grpSpPr>
          <p:pic>
            <p:nvPicPr>
              <p:cNvPr id="10" name="Grafik 9"/>
              <p:cNvPicPr>
                <a:picLocks noChangeAspect="1"/>
              </p:cNvPicPr>
              <p:nvPr userDrawn="1"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1" t="78969" r="39945" b="-7660"/>
              <a:stretch/>
            </p:blipFill>
            <p:spPr>
              <a:xfrm>
                <a:off x="128898" y="6176818"/>
                <a:ext cx="3886367" cy="186475"/>
              </a:xfrm>
              <a:prstGeom prst="rect">
                <a:avLst/>
              </a:prstGeom>
            </p:spPr>
          </p:pic>
          <p:sp>
            <p:nvSpPr>
              <p:cNvPr id="5" name="Rechteck 4"/>
              <p:cNvSpPr/>
              <p:nvPr userDrawn="1"/>
            </p:nvSpPr>
            <p:spPr>
              <a:xfrm>
                <a:off x="216933" y="6337791"/>
                <a:ext cx="37983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18.-19.06.2019                                                                                                            </a:t>
                </a:r>
                <a:r>
                  <a:rPr lang="de-DE" sz="1000" baseline="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</a:p>
              <a:p>
                <a:r>
                  <a:rPr lang="de-DE" sz="1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VIENNA #ecc19 </a:t>
                </a:r>
                <a:endParaRPr lang="de-DE" sz="1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Gruppieren 11"/>
            <p:cNvGrpSpPr/>
            <p:nvPr userDrawn="1"/>
          </p:nvGrpSpPr>
          <p:grpSpPr>
            <a:xfrm>
              <a:off x="7595136" y="181100"/>
              <a:ext cx="4351329" cy="647459"/>
              <a:chOff x="7595136" y="181100"/>
              <a:chExt cx="4351329" cy="647459"/>
            </a:xfrm>
          </p:grpSpPr>
          <p:pic>
            <p:nvPicPr>
              <p:cNvPr id="8" name="Grafik 7"/>
              <p:cNvPicPr>
                <a:picLocks noChangeAspect="1"/>
              </p:cNvPicPr>
              <p:nvPr userDrawn="1"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57" b="19759"/>
              <a:stretch/>
            </p:blipFill>
            <p:spPr>
              <a:xfrm>
                <a:off x="8831766" y="181100"/>
                <a:ext cx="3114699" cy="521634"/>
              </a:xfrm>
              <a:prstGeom prst="rect">
                <a:avLst/>
              </a:prstGeom>
            </p:spPr>
          </p:pic>
          <p:pic>
            <p:nvPicPr>
              <p:cNvPr id="9" name="Grafik 8"/>
              <p:cNvPicPr>
                <a:picLocks noChangeAspect="1"/>
              </p:cNvPicPr>
              <p:nvPr userDrawn="1"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1" t="78969" r="39945" b="-7660"/>
              <a:stretch/>
            </p:blipFill>
            <p:spPr>
              <a:xfrm>
                <a:off x="7595136" y="682872"/>
                <a:ext cx="4351329" cy="14568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8773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50" r:id="rId4"/>
    <p:sldLayoutId id="2147483658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9020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sk" smtClean="0"/>
              <a:pPr/>
              <a:t>‹Nr.›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7514040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4519F184-F6B9-415A-8E56-0A50786A0840}"/>
              </a:ext>
            </a:extLst>
          </p:cNvPr>
          <p:cNvSpPr txBox="1"/>
          <p:nvPr/>
        </p:nvSpPr>
        <p:spPr>
          <a:xfrm>
            <a:off x="8386617" y="4315586"/>
            <a:ext cx="3132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2400" i="1" dirty="0">
                <a:latin typeface="+mj-lt"/>
              </a:rPr>
              <a:t>Filip Húšťava</a:t>
            </a:r>
          </a:p>
          <a:p>
            <a:pPr algn="r"/>
            <a:r>
              <a:rPr lang="sk-SK" sz="2400" dirty="0" err="1">
                <a:latin typeface="+mj-lt"/>
              </a:rPr>
              <a:t>Data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policy</a:t>
            </a:r>
            <a:r>
              <a:rPr lang="sk-SK" sz="2400" dirty="0">
                <a:latin typeface="+mj-lt"/>
              </a:rPr>
              <a:t> department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6D640EF0-2225-4B33-A6D8-BA5AB2516922}"/>
              </a:ext>
            </a:extLst>
          </p:cNvPr>
          <p:cNvSpPr txBox="1">
            <a:spLocks/>
          </p:cNvSpPr>
          <p:nvPr/>
        </p:nvSpPr>
        <p:spPr>
          <a:xfrm>
            <a:off x="2041238" y="1711417"/>
            <a:ext cx="7573852" cy="107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Changing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the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paradigm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in</a:t>
            </a:r>
            <a:endParaRPr lang="de-DE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7153CF3-5843-450F-B630-D4755B166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890" y="1865745"/>
            <a:ext cx="4275149" cy="122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9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6524" y="629266"/>
            <a:ext cx="5053203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Bratislava today</a:t>
            </a: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9F620FD9-5A17-4A65-B166-3E0EE820E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F3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84F02FAD-10F5-4D80-993C-B851BF049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512559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D0857356-B9A1-487A-B150-BFC1B9A051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r="5409" b="-2"/>
          <a:stretch/>
        </p:blipFill>
        <p:spPr>
          <a:xfrm>
            <a:off x="804672" y="803050"/>
            <a:ext cx="2170252" cy="183826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04F4F16-F406-4BF7-9FAF-EFC94990B5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2" b="1"/>
          <a:stretch/>
        </p:blipFill>
        <p:spPr>
          <a:xfrm>
            <a:off x="3135793" y="803050"/>
            <a:ext cx="2166243" cy="1838269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BDF8CC55-496E-442A-B6A8-05E33BC3A7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r="5702" b="3"/>
          <a:stretch/>
        </p:blipFill>
        <p:spPr>
          <a:xfrm>
            <a:off x="804672" y="2795222"/>
            <a:ext cx="4511508" cy="3112797"/>
          </a:xfrm>
          <a:prstGeom prst="rect">
            <a:avLst/>
          </a:prstGeom>
          <a:effectLst/>
        </p:spPr>
      </p:pic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486524" y="2438400"/>
            <a:ext cx="5053203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+mn-lt"/>
                <a:cs typeface="+mn-cs"/>
              </a:rPr>
              <a:t>New mayor from 12/2018</a:t>
            </a:r>
            <a:r>
              <a:rPr lang="sk-SK" sz="2000" dirty="0">
                <a:latin typeface="+mn-lt"/>
                <a:cs typeface="+mn-cs"/>
              </a:rPr>
              <a:t/>
            </a:r>
            <a:br>
              <a:rPr lang="sk-SK" sz="2000" dirty="0">
                <a:latin typeface="+mn-lt"/>
                <a:cs typeface="+mn-cs"/>
              </a:rPr>
            </a:br>
            <a:r>
              <a:rPr lang="sk-SK" sz="2000" dirty="0">
                <a:latin typeface="+mn-lt"/>
                <a:cs typeface="+mn-cs"/>
              </a:rPr>
              <a:t/>
            </a:r>
            <a:br>
              <a:rPr lang="sk-SK" sz="2000" dirty="0">
                <a:latin typeface="+mn-lt"/>
                <a:cs typeface="+mn-cs"/>
              </a:rPr>
            </a:br>
            <a:r>
              <a:rPr lang="en-US" sz="2000" dirty="0">
                <a:latin typeface="+mn-lt"/>
                <a:cs typeface="+mn-cs"/>
              </a:rPr>
              <a:t>city </a:t>
            </a:r>
            <a:r>
              <a:rPr lang="en-US" sz="2000" dirty="0" err="1">
                <a:latin typeface="+mn-lt"/>
                <a:cs typeface="+mn-cs"/>
              </a:rPr>
              <a:t>acitivist</a:t>
            </a:r>
            <a:r>
              <a:rPr lang="en-US" sz="2000" dirty="0">
                <a:latin typeface="+mn-lt"/>
                <a:cs typeface="+mn-cs"/>
              </a:rPr>
              <a:t>, architect, musician</a:t>
            </a:r>
            <a:br>
              <a:rPr lang="en-US" sz="2000" dirty="0">
                <a:latin typeface="+mn-lt"/>
                <a:cs typeface="+mn-cs"/>
              </a:rPr>
            </a:br>
            <a:r>
              <a:rPr lang="en-US" sz="2000" dirty="0">
                <a:latin typeface="+mn-lt"/>
                <a:cs typeface="+mn-cs"/>
              </a:rPr>
              <a:t/>
            </a:r>
            <a:br>
              <a:rPr lang="en-US" sz="2000" dirty="0">
                <a:latin typeface="+mn-lt"/>
                <a:cs typeface="+mn-cs"/>
              </a:rPr>
            </a:br>
            <a:r>
              <a:rPr lang="en-US" sz="2000" b="1" dirty="0">
                <a:latin typeface="+mn-lt"/>
                <a:cs typeface="+mn-cs"/>
              </a:rPr>
              <a:t>Ing. arch. Matúš </a:t>
            </a:r>
            <a:r>
              <a:rPr lang="en-US" sz="2000" b="1" dirty="0" err="1">
                <a:latin typeface="+mn-lt"/>
                <a:cs typeface="+mn-cs"/>
              </a:rPr>
              <a:t>Vallo</a:t>
            </a:r>
            <a:endParaRPr lang="en-US" sz="2000" b="1" dirty="0">
              <a:latin typeface="+mn-lt"/>
              <a:cs typeface="+mn-cs"/>
            </a:endParaRPr>
          </a:p>
          <a:p>
            <a:endParaRPr lang="en-US" sz="2000" dirty="0">
              <a:latin typeface="+mn-lt"/>
              <a:cs typeface="+mn-cs"/>
            </a:endParaRPr>
          </a:p>
          <a:p>
            <a:r>
              <a:rPr lang="en-US" sz="2000" dirty="0">
                <a:latin typeface="+mn-lt"/>
                <a:cs typeface="+mn-cs"/>
              </a:rPr>
              <a:t>Plan Bratislava</a:t>
            </a:r>
          </a:p>
          <a:p>
            <a:r>
              <a:rPr lang="en-US" sz="2000" dirty="0">
                <a:latin typeface="+mn-lt"/>
                <a:cs typeface="+mn-cs"/>
              </a:rPr>
              <a:t>Team </a:t>
            </a:r>
            <a:r>
              <a:rPr lang="en-US" sz="2000" dirty="0" err="1">
                <a:latin typeface="+mn-lt"/>
                <a:cs typeface="+mn-cs"/>
              </a:rPr>
              <a:t>Vallo</a:t>
            </a:r>
            <a:r>
              <a:rPr lang="en-US" sz="2000" dirty="0">
                <a:latin typeface="+mn-lt"/>
                <a:cs typeface="+mn-cs"/>
              </a:rPr>
              <a:t> in city parliament</a:t>
            </a:r>
          </a:p>
          <a:p>
            <a:r>
              <a:rPr lang="en-US" sz="2000" dirty="0">
                <a:latin typeface="+mn-lt"/>
                <a:cs typeface="+mn-cs"/>
              </a:rPr>
              <a:t>New view on public service</a:t>
            </a:r>
          </a:p>
          <a:p>
            <a:r>
              <a:rPr lang="sk-SK" sz="2000" dirty="0" err="1">
                <a:latin typeface="+mn-lt"/>
                <a:cs typeface="+mn-cs"/>
              </a:rPr>
              <a:t>Open</a:t>
            </a:r>
            <a:r>
              <a:rPr lang="en-US" sz="2000" dirty="0">
                <a:latin typeface="+mn-lt"/>
                <a:cs typeface="+mn-cs"/>
              </a:rPr>
              <a:t> style of communication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1772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1551591B-8271-4D87-BCB9-771AB4C4651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Bratislava today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Significant</a:t>
            </a:r>
            <a:r>
              <a:rPr lang="en-US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transportation</a:t>
            </a:r>
            <a:r>
              <a:rPr lang="sk-SK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+mn-lt"/>
                <a:cs typeface="+mn-cs"/>
              </a:rPr>
              <a:t>projects</a:t>
            </a:r>
            <a:r>
              <a:rPr lang="sk-SK" dirty="0">
                <a:solidFill>
                  <a:srgbClr val="000000"/>
                </a:solidFill>
                <a:latin typeface="+mn-lt"/>
                <a:cs typeface="+mn-cs"/>
              </a:rPr>
              <a:t> in </a:t>
            </a:r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progress</a:t>
            </a:r>
            <a:r>
              <a:rPr lang="en-US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br>
              <a:rPr lang="en-US" dirty="0">
                <a:solidFill>
                  <a:srgbClr val="000000"/>
                </a:solidFill>
                <a:latin typeface="+mn-lt"/>
                <a:cs typeface="+mn-cs"/>
              </a:rPr>
            </a:b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  <a:p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Challenges</a:t>
            </a:r>
            <a:r>
              <a:rPr lang="sk-SK" dirty="0">
                <a:solidFill>
                  <a:srgbClr val="000000"/>
                </a:solidFill>
                <a:latin typeface="+mn-lt"/>
                <a:cs typeface="+mn-cs"/>
              </a:rPr>
              <a:t> in </a:t>
            </a:r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coordination</a:t>
            </a:r>
            <a:r>
              <a:rPr lang="sk-SK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with</a:t>
            </a:r>
            <a:r>
              <a:rPr lang="sk-SK" dirty="0">
                <a:solidFill>
                  <a:srgbClr val="000000"/>
                </a:solidFill>
                <a:latin typeface="+mn-lt"/>
                <a:cs typeface="+mn-cs"/>
              </a:rPr>
              <a:t> city </a:t>
            </a:r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districts</a:t>
            </a:r>
            <a:r>
              <a:rPr lang="sk-SK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parliaments</a:t>
            </a:r>
            <a:r>
              <a:rPr lang="en-US" dirty="0">
                <a:solidFill>
                  <a:srgbClr val="000000"/>
                </a:solidFill>
                <a:latin typeface="+mn-lt"/>
                <a:cs typeface="+mn-cs"/>
              </a:rPr>
              <a:t/>
            </a:r>
            <a:br>
              <a:rPr lang="en-US" dirty="0">
                <a:solidFill>
                  <a:srgbClr val="000000"/>
                </a:solidFill>
                <a:latin typeface="+mn-lt"/>
                <a:cs typeface="+mn-cs"/>
              </a:rPr>
            </a:b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  <a:p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Transforming</a:t>
            </a:r>
            <a:r>
              <a:rPr lang="sk-SK" dirty="0">
                <a:solidFill>
                  <a:srgbClr val="000000"/>
                </a:solidFill>
                <a:latin typeface="+mn-lt"/>
                <a:cs typeface="+mn-cs"/>
              </a:rPr>
              <a:t> city </a:t>
            </a:r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administration</a:t>
            </a:r>
            <a:r>
              <a:rPr lang="sk-SK" dirty="0">
                <a:solidFill>
                  <a:srgbClr val="000000"/>
                </a:solidFill>
                <a:latin typeface="+mn-lt"/>
                <a:cs typeface="+mn-cs"/>
              </a:rPr>
              <a:t/>
            </a:r>
            <a:br>
              <a:rPr lang="sk-SK" dirty="0">
                <a:solidFill>
                  <a:srgbClr val="000000"/>
                </a:solidFill>
                <a:latin typeface="+mn-lt"/>
                <a:cs typeface="+mn-cs"/>
              </a:rPr>
            </a:br>
            <a:endParaRPr lang="sk-SK" dirty="0">
              <a:solidFill>
                <a:srgbClr val="000000"/>
              </a:solidFill>
              <a:latin typeface="+mn-lt"/>
              <a:cs typeface="+mn-cs"/>
            </a:endParaRPr>
          </a:p>
          <a:p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Changing</a:t>
            </a:r>
            <a:r>
              <a:rPr lang="sk-SK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the</a:t>
            </a:r>
            <a:r>
              <a:rPr lang="sk-SK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nomination</a:t>
            </a:r>
            <a:r>
              <a:rPr lang="sk-SK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process</a:t>
            </a:r>
            <a:r>
              <a:rPr lang="sk-SK" dirty="0">
                <a:solidFill>
                  <a:srgbClr val="000000"/>
                </a:solidFill>
                <a:latin typeface="+mn-lt"/>
                <a:cs typeface="+mn-cs"/>
              </a:rPr>
              <a:t> to </a:t>
            </a:r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leading</a:t>
            </a:r>
            <a:r>
              <a:rPr lang="sk-SK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positions</a:t>
            </a:r>
            <a:r>
              <a:rPr lang="sk-SK" dirty="0">
                <a:solidFill>
                  <a:srgbClr val="000000"/>
                </a:solidFill>
                <a:latin typeface="+mn-lt"/>
                <a:cs typeface="+mn-cs"/>
              </a:rPr>
              <a:t> in city </a:t>
            </a:r>
            <a:r>
              <a:rPr lang="sk-SK" dirty="0" err="1">
                <a:solidFill>
                  <a:srgbClr val="000000"/>
                </a:solidFill>
                <a:latin typeface="+mn-lt"/>
                <a:cs typeface="+mn-cs"/>
              </a:rPr>
              <a:t>companies</a:t>
            </a: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551591B-8271-4D87-BCB9-771AB4C46518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1140758"/>
            <a:ext cx="10515599" cy="1325563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latin typeface="+mj-lt"/>
              </a:rPr>
              <a:t>Bratislava on </a:t>
            </a:r>
            <a:r>
              <a:rPr lang="sk-SK" dirty="0" err="1">
                <a:solidFill>
                  <a:srgbClr val="FF0000"/>
                </a:solidFill>
                <a:latin typeface="+mj-lt"/>
              </a:rPr>
              <a:t>the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+mj-lt"/>
              </a:rPr>
              <a:t>way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 to </a:t>
            </a:r>
            <a:r>
              <a:rPr lang="sk-SK" dirty="0" err="1">
                <a:solidFill>
                  <a:srgbClr val="FF0000"/>
                </a:solidFill>
                <a:latin typeface="+mj-lt"/>
              </a:rPr>
              <a:t>the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+mj-lt"/>
              </a:rPr>
              <a:t>future</a:t>
            </a:r>
            <a:endParaRPr lang="de-DE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838200" y="2466321"/>
            <a:ext cx="10515600" cy="3464313"/>
          </a:xfrm>
        </p:spPr>
        <p:txBody>
          <a:bodyPr>
            <a:normAutofit/>
          </a:bodyPr>
          <a:lstStyle/>
          <a:p>
            <a:r>
              <a:rPr lang="sk-SK" dirty="0">
                <a:latin typeface="+mj-lt"/>
              </a:rPr>
              <a:t>AI – </a:t>
            </a:r>
            <a:r>
              <a:rPr lang="sk-SK" dirty="0" err="1">
                <a:latin typeface="+mj-lt"/>
              </a:rPr>
              <a:t>considering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deployment</a:t>
            </a:r>
            <a:r>
              <a:rPr lang="sk-SK" dirty="0">
                <a:latin typeface="+mj-lt"/>
              </a:rPr>
              <a:t> in </a:t>
            </a:r>
            <a:r>
              <a:rPr lang="sk-SK" dirty="0" err="1">
                <a:latin typeface="+mj-lt"/>
              </a:rPr>
              <a:t>sustainability</a:t>
            </a:r>
            <a:r>
              <a:rPr lang="sk-SK" dirty="0">
                <a:latin typeface="+mj-lt"/>
              </a:rPr>
              <a:t> and </a:t>
            </a:r>
            <a:r>
              <a:rPr lang="sk-SK" dirty="0" err="1">
                <a:latin typeface="+mj-lt"/>
              </a:rPr>
              <a:t>land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mapping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projects</a:t>
            </a:r>
            <a:r>
              <a:rPr lang="sk-SK" dirty="0">
                <a:latin typeface="+mj-lt"/>
              </a:rPr>
              <a:t>, pilot </a:t>
            </a:r>
            <a:r>
              <a:rPr lang="sk-SK" dirty="0" err="1">
                <a:latin typeface="+mj-lt"/>
              </a:rPr>
              <a:t>project</a:t>
            </a:r>
            <a:r>
              <a:rPr lang="sk-SK" dirty="0">
                <a:latin typeface="+mj-lt"/>
              </a:rPr>
              <a:t> – </a:t>
            </a:r>
            <a:r>
              <a:rPr lang="sk-SK" dirty="0" err="1">
                <a:latin typeface="+mj-lt"/>
              </a:rPr>
              <a:t>traffic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camera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measuring</a:t>
            </a:r>
            <a:endParaRPr lang="sk-SK" dirty="0">
              <a:latin typeface="+mj-lt"/>
            </a:endParaRPr>
          </a:p>
          <a:p>
            <a:r>
              <a:rPr lang="sk-SK" dirty="0" err="1">
                <a:latin typeface="+mj-lt"/>
              </a:rPr>
              <a:t>Blockchain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technology</a:t>
            </a:r>
            <a:r>
              <a:rPr lang="sk-SK" dirty="0">
                <a:latin typeface="+mj-lt"/>
              </a:rPr>
              <a:t> – </a:t>
            </a:r>
            <a:r>
              <a:rPr lang="sk-SK" dirty="0" err="1">
                <a:latin typeface="+mj-lt"/>
              </a:rPr>
              <a:t>App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for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Regional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Integrated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Transportation</a:t>
            </a:r>
            <a:endParaRPr lang="sk-SK" dirty="0">
              <a:latin typeface="+mj-lt"/>
            </a:endParaRPr>
          </a:p>
          <a:p>
            <a:r>
              <a:rPr lang="sk-SK" dirty="0" err="1">
                <a:latin typeface="+mj-lt"/>
              </a:rPr>
              <a:t>Reviving</a:t>
            </a:r>
            <a:r>
              <a:rPr lang="sk-SK" dirty="0">
                <a:latin typeface="+mj-lt"/>
              </a:rPr>
              <a:t> of Bratislava City </a:t>
            </a:r>
            <a:r>
              <a:rPr lang="sk-SK" dirty="0" err="1">
                <a:latin typeface="+mj-lt"/>
              </a:rPr>
              <a:t>Card</a:t>
            </a:r>
            <a:endParaRPr lang="sk-SK" dirty="0">
              <a:latin typeface="+mj-lt"/>
            </a:endParaRPr>
          </a:p>
          <a:p>
            <a:r>
              <a:rPr lang="sk-SK" dirty="0" err="1">
                <a:latin typeface="+mj-lt"/>
              </a:rPr>
              <a:t>Preparing</a:t>
            </a:r>
            <a:r>
              <a:rPr lang="sk-SK" dirty="0">
                <a:latin typeface="+mj-lt"/>
              </a:rPr>
              <a:t> city </a:t>
            </a:r>
            <a:r>
              <a:rPr lang="sk-SK" dirty="0" err="1">
                <a:latin typeface="+mj-lt"/>
              </a:rPr>
              <a:t>app</a:t>
            </a:r>
            <a:r>
              <a:rPr lang="sk-SK" dirty="0">
                <a:latin typeface="+mj-lt"/>
              </a:rPr>
              <a:t> – </a:t>
            </a:r>
            <a:r>
              <a:rPr lang="sk-SK" dirty="0" err="1">
                <a:latin typeface="+mj-lt"/>
              </a:rPr>
              <a:t>communication</a:t>
            </a:r>
            <a:r>
              <a:rPr lang="sk-SK" dirty="0">
                <a:latin typeface="+mj-lt"/>
              </a:rPr>
              <a:t> and </a:t>
            </a:r>
            <a:r>
              <a:rPr lang="sk-SK" dirty="0" err="1">
                <a:latin typeface="+mj-lt"/>
              </a:rPr>
              <a:t>participation</a:t>
            </a:r>
            <a:endParaRPr lang="sk-SK" dirty="0">
              <a:latin typeface="+mj-lt"/>
            </a:endParaRPr>
          </a:p>
          <a:p>
            <a:r>
              <a:rPr lang="sk-SK" dirty="0" err="1">
                <a:latin typeface="+mj-lt"/>
              </a:rPr>
              <a:t>Adopting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best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practices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from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other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cities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51591B-8271-4D87-BCB9-771AB4C4651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655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0154" y="686251"/>
            <a:ext cx="989413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Bratislava on </a:t>
            </a:r>
            <a:r>
              <a:rPr lang="sk-SK" dirty="0" err="1">
                <a:solidFill>
                  <a:srgbClr val="FF0000"/>
                </a:solidFill>
              </a:rPr>
              <a:t>the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way</a:t>
            </a:r>
            <a:r>
              <a:rPr lang="sk-SK" dirty="0">
                <a:solidFill>
                  <a:srgbClr val="FF0000"/>
                </a:solidFill>
              </a:rPr>
              <a:t> to </a:t>
            </a:r>
            <a:r>
              <a:rPr lang="sk-SK" dirty="0" err="1">
                <a:solidFill>
                  <a:srgbClr val="FF0000"/>
                </a:solidFill>
              </a:rPr>
              <a:t>the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future</a:t>
            </a:r>
            <a:endParaRPr lang="en-US" kern="1200" dirty="0">
              <a:solidFill>
                <a:srgbClr val="FF0000"/>
              </a:solidFill>
              <a:latin typeface="+mj-lt"/>
              <a:cs typeface="+mj-cs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3A67999-BDDF-4867-A7BA-A346FC18A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93" y="3130377"/>
            <a:ext cx="5069382" cy="1672895"/>
          </a:xfrm>
          <a:prstGeom prst="rect">
            <a:avLst/>
          </a:prstGeom>
        </p:spPr>
      </p:pic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7781373" y="2279151"/>
            <a:ext cx="4125924" cy="3387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  <a:cs typeface="+mn-cs"/>
              </a:rPr>
              <a:t>Cities Coalition on Digital Rights</a:t>
            </a:r>
            <a:endParaRPr lang="sk-SK" dirty="0">
              <a:latin typeface="+mn-lt"/>
              <a:cs typeface="+mn-cs"/>
            </a:endParaRPr>
          </a:p>
          <a:p>
            <a:r>
              <a:rPr lang="en-US" dirty="0">
                <a:latin typeface="+mn-lt"/>
                <a:cs typeface="+mn-cs"/>
              </a:rPr>
              <a:t>first international promise/framework for future decisions</a:t>
            </a:r>
            <a:endParaRPr lang="sk-SK" dirty="0">
              <a:latin typeface="+mn-lt"/>
              <a:cs typeface="+mn-cs"/>
            </a:endParaRPr>
          </a:p>
          <a:p>
            <a:r>
              <a:rPr lang="sk-SK" dirty="0" err="1">
                <a:latin typeface="+mn-lt"/>
                <a:cs typeface="+mn-cs"/>
              </a:rPr>
              <a:t>Joined</a:t>
            </a:r>
            <a:r>
              <a:rPr lang="sk-SK" dirty="0">
                <a:latin typeface="+mn-lt"/>
                <a:cs typeface="+mn-cs"/>
              </a:rPr>
              <a:t> in 04/2019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551591B-8271-4D87-BCB9-771AB4C465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1140758"/>
            <a:ext cx="10515599" cy="1325563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latin typeface="+mj-lt"/>
              </a:rPr>
              <a:t>Bratislava in (2030) </a:t>
            </a:r>
            <a:r>
              <a:rPr lang="sk-SK" dirty="0" err="1">
                <a:solidFill>
                  <a:srgbClr val="FF0000"/>
                </a:solidFill>
                <a:latin typeface="+mj-lt"/>
              </a:rPr>
              <a:t>the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+mj-lt"/>
              </a:rPr>
              <a:t>future</a:t>
            </a:r>
            <a:endParaRPr lang="de-DE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838200" y="2466321"/>
            <a:ext cx="10515600" cy="3464313"/>
          </a:xfrm>
        </p:spPr>
        <p:txBody>
          <a:bodyPr>
            <a:normAutofit/>
          </a:bodyPr>
          <a:lstStyle/>
          <a:p>
            <a:r>
              <a:rPr lang="sk-SK" dirty="0" err="1">
                <a:latin typeface="+mj-lt"/>
              </a:rPr>
              <a:t>Open</a:t>
            </a:r>
            <a:r>
              <a:rPr lang="sk-SK" dirty="0">
                <a:latin typeface="+mj-lt"/>
              </a:rPr>
              <a:t> – </a:t>
            </a:r>
            <a:r>
              <a:rPr lang="sk-SK" dirty="0" err="1">
                <a:latin typeface="+mj-lt"/>
              </a:rPr>
              <a:t>opendata</a:t>
            </a:r>
            <a:r>
              <a:rPr lang="sk-SK" dirty="0">
                <a:latin typeface="+mj-lt"/>
              </a:rPr>
              <a:t>, </a:t>
            </a:r>
            <a:r>
              <a:rPr lang="sk-SK" dirty="0" err="1">
                <a:latin typeface="+mj-lt"/>
              </a:rPr>
              <a:t>transparency</a:t>
            </a:r>
            <a:r>
              <a:rPr lang="sk-SK" dirty="0">
                <a:latin typeface="+mj-lt"/>
              </a:rPr>
              <a:t/>
            </a:r>
            <a:br>
              <a:rPr lang="sk-SK" dirty="0">
                <a:latin typeface="+mj-lt"/>
              </a:rPr>
            </a:br>
            <a:endParaRPr lang="sk-SK" dirty="0">
              <a:latin typeface="+mj-lt"/>
            </a:endParaRPr>
          </a:p>
          <a:p>
            <a:r>
              <a:rPr lang="sk-SK" dirty="0" err="1">
                <a:latin typeface="+mj-lt"/>
              </a:rPr>
              <a:t>Smart</a:t>
            </a:r>
            <a:r>
              <a:rPr lang="sk-SK" dirty="0">
                <a:latin typeface="+mj-lt"/>
              </a:rPr>
              <a:t> – </a:t>
            </a:r>
            <a:r>
              <a:rPr lang="sk-SK" dirty="0" err="1">
                <a:latin typeface="+mj-lt"/>
              </a:rPr>
              <a:t>processes</a:t>
            </a:r>
            <a:r>
              <a:rPr lang="sk-SK" dirty="0">
                <a:latin typeface="+mj-lt"/>
              </a:rPr>
              <a:t>, </a:t>
            </a:r>
            <a:r>
              <a:rPr lang="sk-SK" dirty="0" err="1">
                <a:latin typeface="+mj-lt"/>
              </a:rPr>
              <a:t>technology</a:t>
            </a:r>
            <a:r>
              <a:rPr lang="sk-SK" dirty="0"/>
              <a:t/>
            </a:r>
            <a:br>
              <a:rPr lang="sk-SK" dirty="0"/>
            </a:br>
            <a:endParaRPr lang="sk-SK" dirty="0">
              <a:latin typeface="+mj-lt"/>
            </a:endParaRPr>
          </a:p>
          <a:p>
            <a:r>
              <a:rPr lang="sk-SK" dirty="0" err="1">
                <a:latin typeface="+mj-lt"/>
              </a:rPr>
              <a:t>Cooperative</a:t>
            </a:r>
            <a:r>
              <a:rPr lang="sk-SK" dirty="0">
                <a:latin typeface="+mj-lt"/>
              </a:rPr>
              <a:t> – serve/</a:t>
            </a:r>
            <a:r>
              <a:rPr lang="sk-SK" dirty="0" err="1">
                <a:latin typeface="+mj-lt"/>
              </a:rPr>
              <a:t>cooperate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with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stakeholders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not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govern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them</a:t>
            </a:r>
            <a:r>
              <a:rPr lang="sk-SK" dirty="0">
                <a:latin typeface="+mj-lt"/>
              </a:rPr>
              <a:t/>
            </a:r>
            <a:br>
              <a:rPr lang="sk-SK" dirty="0">
                <a:latin typeface="+mj-lt"/>
              </a:rPr>
            </a:br>
            <a:endParaRPr lang="sk-SK" dirty="0">
              <a:latin typeface="+mj-lt"/>
            </a:endParaRPr>
          </a:p>
          <a:p>
            <a:r>
              <a:rPr lang="sk-SK" dirty="0">
                <a:latin typeface="+mj-lt"/>
              </a:rPr>
              <a:t>ECO, </a:t>
            </a:r>
            <a:r>
              <a:rPr lang="sk-SK" dirty="0" err="1">
                <a:latin typeface="+mj-lt"/>
              </a:rPr>
              <a:t>citizens</a:t>
            </a:r>
            <a:r>
              <a:rPr lang="sk-SK" dirty="0">
                <a:latin typeface="+mj-lt"/>
              </a:rPr>
              <a:t>, </a:t>
            </a:r>
            <a:r>
              <a:rPr lang="sk-SK" dirty="0" err="1">
                <a:latin typeface="+mj-lt"/>
              </a:rPr>
              <a:t>other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cultures</a:t>
            </a:r>
            <a:r>
              <a:rPr lang="sk-SK" dirty="0">
                <a:latin typeface="+mj-lt"/>
              </a:rPr>
              <a:t> – </a:t>
            </a:r>
            <a:r>
              <a:rPr lang="sk-SK" dirty="0" err="1">
                <a:latin typeface="+mj-lt"/>
              </a:rPr>
              <a:t>friendly</a:t>
            </a:r>
            <a:r>
              <a:rPr lang="sk-SK" dirty="0">
                <a:latin typeface="+mj-lt"/>
              </a:rPr>
              <a:t> city </a:t>
            </a:r>
            <a:r>
              <a:rPr lang="sk-SK" dirty="0" err="1">
                <a:latin typeface="+mj-lt"/>
              </a:rPr>
              <a:t>good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for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living</a:t>
            </a:r>
            <a:r>
              <a:rPr lang="sk-SK" dirty="0">
                <a:latin typeface="+mj-lt"/>
              </a:rPr>
              <a:t/>
            </a:r>
            <a:br>
              <a:rPr lang="sk-SK" dirty="0">
                <a:latin typeface="+mj-lt"/>
              </a:rPr>
            </a:b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51591B-8271-4D87-BCB9-771AB4C4651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32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3"/>
          <p:cNvSpPr/>
          <p:nvPr/>
        </p:nvSpPr>
        <p:spPr>
          <a:xfrm rot="729">
            <a:off x="1323850" y="2338200"/>
            <a:ext cx="9430000" cy="218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3" name="Google Shape;503;p73"/>
          <p:cNvSpPr txBox="1">
            <a:spLocks noGrp="1"/>
          </p:cNvSpPr>
          <p:nvPr>
            <p:ph type="body" idx="1"/>
          </p:nvPr>
        </p:nvSpPr>
        <p:spPr>
          <a:xfrm rot="-306">
            <a:off x="1543051" y="1969875"/>
            <a:ext cx="8991600" cy="4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indent="0">
              <a:buSzPts val="2100"/>
              <a:buNone/>
            </a:pPr>
            <a:endParaRPr sz="3600"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indent="0" algn="ctr">
              <a:buSzPts val="2100"/>
              <a:buNone/>
            </a:pPr>
            <a:r>
              <a:rPr lang="sk" sz="360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Verím, že dokážeme</a:t>
            </a:r>
            <a:endParaRPr sz="3600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indent="0" algn="ctr">
              <a:buSzPts val="2100"/>
              <a:buNone/>
            </a:pPr>
            <a:r>
              <a:rPr lang="sk" sz="3600" b="1" dirty="0">
                <a:solidFill>
                  <a:srgbClr val="000000"/>
                </a:solidFill>
                <a:highlight>
                  <a:srgbClr val="0000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" sz="3600" b="1" dirty="0">
                <a:solidFill>
                  <a:srgbClr val="FF0000"/>
                </a:solidFill>
                <a:highlight>
                  <a:srgbClr val="000000"/>
                </a:highlight>
                <a:latin typeface="Montserrat"/>
                <a:ea typeface="Montserrat"/>
                <a:cs typeface="Montserrat"/>
                <a:sym typeface="Montserrat"/>
              </a:rPr>
              <a:t>spoločne </a:t>
            </a:r>
            <a:r>
              <a:rPr lang="sk" sz="36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" sz="360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zmeniť </a:t>
            </a:r>
            <a:r>
              <a:rPr lang="sk" sz="36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Bratislavu</a:t>
            </a:r>
            <a:endParaRPr sz="36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4" name="Google Shape;50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1551" y="5840800"/>
            <a:ext cx="2762248" cy="4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F05D2362-54F2-4B66-9F9F-16B3962E0D05}"/>
              </a:ext>
            </a:extLst>
          </p:cNvPr>
          <p:cNvSpPr txBox="1"/>
          <p:nvPr/>
        </p:nvSpPr>
        <p:spPr>
          <a:xfrm>
            <a:off x="3703238" y="4780690"/>
            <a:ext cx="3609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sk-SK" sz="2000" b="1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believe</a:t>
            </a:r>
            <a:r>
              <a:rPr lang="sk-SK" sz="20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b="1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sk-SK" sz="20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b="1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r>
              <a:rPr lang="sk-SK" sz="20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change Bratislava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487CDDD2-485A-4957-9BCC-CA889CE7CA29}"/>
              </a:ext>
            </a:extLst>
          </p:cNvPr>
          <p:cNvSpPr txBox="1"/>
          <p:nvPr/>
        </p:nvSpPr>
        <p:spPr>
          <a:xfrm>
            <a:off x="7299671" y="4796079"/>
            <a:ext cx="10310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dirty="0" err="1"/>
              <a:t>together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440" y="2187742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attention ... </a:t>
            </a: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filip.hustava@bratislava.sk</a:t>
            </a: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36B29A2-BF21-4A44-A8EF-389C3E21A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2355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551591B-8271-4D87-BCB9-771AB4C46518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yout">
  <a:themeElements>
    <a:clrScheme name="Benutzerdefiniert 3">
      <a:dk1>
        <a:sysClr val="windowText" lastClr="000000"/>
      </a:dk1>
      <a:lt1>
        <a:sysClr val="window" lastClr="FFFFFF"/>
      </a:lt1>
      <a:dk2>
        <a:srgbClr val="DDA63A"/>
      </a:dk2>
      <a:lt2>
        <a:srgbClr val="FD6925"/>
      </a:lt2>
      <a:accent1>
        <a:srgbClr val="D90202"/>
      </a:accent1>
      <a:accent2>
        <a:srgbClr val="3F7E44"/>
      </a:accent2>
      <a:accent3>
        <a:srgbClr val="DDA63A"/>
      </a:accent3>
      <a:accent4>
        <a:srgbClr val="26BDE2"/>
      </a:accent4>
      <a:accent5>
        <a:srgbClr val="FCC30B"/>
      </a:accent5>
      <a:accent6>
        <a:srgbClr val="FD6925"/>
      </a:accent6>
      <a:hlink>
        <a:srgbClr val="D90202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31F360D540344096BF0ACDEE884D11" ma:contentTypeVersion="12" ma:contentTypeDescription="Ein neues Dokument erstellen." ma:contentTypeScope="" ma:versionID="59e7612669137d1b67642b3702a87be4">
  <xsd:schema xmlns:xsd="http://www.w3.org/2001/XMLSchema" xmlns:xs="http://www.w3.org/2001/XMLSchema" xmlns:p="http://schemas.microsoft.com/office/2006/metadata/properties" xmlns:ns2="cdc0b12d-b889-473e-9405-bea9878270d6" xmlns:ns3="1dfc6296-8956-4f3d-b8ef-5183867e0ba1" targetNamespace="http://schemas.microsoft.com/office/2006/metadata/properties" ma:root="true" ma:fieldsID="069ce04b040c9d46c4fc9fe43f13db34" ns2:_="" ns3:_="">
    <xsd:import namespace="cdc0b12d-b889-473e-9405-bea9878270d6"/>
    <xsd:import namespace="1dfc6296-8956-4f3d-b8ef-5183867e0ba1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Kategorie_x0020_2" minOccurs="0"/>
                <xsd:element ref="ns2:Abteilung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0b12d-b889-473e-9405-bea9878270d6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list="{918ab338-5d33-4db8-ad14-f2c43c9c93f6}" ma:internalName="Kategorie" ma:readOnly="false" ma:showField="Title">
      <xsd:simpleType>
        <xsd:restriction base="dms:Lookup"/>
      </xsd:simpleType>
    </xsd:element>
    <xsd:element name="Kategorie_x0020_2" ma:index="3" nillable="true" ma:displayName="Kategorie_2" ma:list="{918ab338-5d33-4db8-ad14-f2c43c9c93f6}" ma:internalName="Kategorie_x0020_2" ma:readOnly="false" ma:showField="Title">
      <xsd:simpleType>
        <xsd:restriction base="dms:Lookup"/>
      </xsd:simpleType>
    </xsd:element>
    <xsd:element name="Abteilung" ma:index="4" ma:displayName="Abteilung" ma:format="Dropdown" ma:internalName="Abteilung">
      <xsd:simpleType>
        <xsd:restriction base="dms:Choice">
          <xsd:enumeration value="Kommunikationsmanagement"/>
          <xsd:enumeration value="Qualitätsmanagement"/>
          <xsd:enumeration value="Projektmanagement"/>
          <xsd:enumeration value="Medienarbeit"/>
          <xsd:enumeration value="PR &amp; Strategische Kommunikation"/>
          <xsd:enumeration value="Wirtschaft &amp; EU-Projekte"/>
          <xsd:enumeration value="Social Media"/>
          <xsd:enumeration value="Empfang"/>
          <xsd:enumeration value="Veranstaltungsmanagement"/>
          <xsd:enumeration value="Allgemein"/>
          <xsd:enumeration value="Auslandsbüro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c6296-8956-4f3d-b8ef-5183867e0b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cdc0b12d-b889-473e-9405-bea9878270d6">11</Kategorie>
    <Kategorie_x0020_2 xmlns="cdc0b12d-b889-473e-9405-bea9878270d6" xsi:nil="true"/>
    <Abteilung xmlns="cdc0b12d-b889-473e-9405-bea9878270d6">Qualitätsmanagement</Abteilung>
  </documentManagement>
</p:properties>
</file>

<file path=customXml/itemProps1.xml><?xml version="1.0" encoding="utf-8"?>
<ds:datastoreItem xmlns:ds="http://schemas.openxmlformats.org/officeDocument/2006/customXml" ds:itemID="{65A9F4B8-F6BB-4629-BC46-4F40D76FB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ADEAC1-C4D6-4D1A-B5A0-B42FA3F80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c0b12d-b889-473e-9405-bea9878270d6"/>
    <ds:schemaRef ds:uri="1dfc6296-8956-4f3d-b8ef-5183867e0b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2425B6-4F44-49C2-AC37-695C1E98E48A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cdc0b12d-b889-473e-9405-bea9878270d6"/>
    <ds:schemaRef ds:uri="http://schemas.openxmlformats.org/package/2006/metadata/core-properties"/>
    <ds:schemaRef ds:uri="http://schemas.microsoft.com/office/2006/documentManagement/types"/>
    <ds:schemaRef ds:uri="1dfc6296-8956-4f3d-b8ef-5183867e0ba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Breitbild</PresentationFormat>
  <Paragraphs>43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Montserrat Medium</vt:lpstr>
      <vt:lpstr>Roboto Medium</vt:lpstr>
      <vt:lpstr>layout</vt:lpstr>
      <vt:lpstr>Motív balíka Office</vt:lpstr>
      <vt:lpstr>PowerPoint-Präsentation</vt:lpstr>
      <vt:lpstr>Bratislava today</vt:lpstr>
      <vt:lpstr>Bratislava today</vt:lpstr>
      <vt:lpstr>Bratislava on the way to the future</vt:lpstr>
      <vt:lpstr>Bratislava on the way to the future</vt:lpstr>
      <vt:lpstr>Bratislava in (2030) the future</vt:lpstr>
      <vt:lpstr>PowerPoint-Präsentation</vt:lpstr>
      <vt:lpstr>Thank you for your attention ...      filip.hustava@bratislava.sk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Húšťava Filip, Ing.</dc:creator>
  <cp:lastModifiedBy>Gangl Ursula</cp:lastModifiedBy>
  <cp:revision>1</cp:revision>
  <dcterms:created xsi:type="dcterms:W3CDTF">2019-06-17T16:42:37Z</dcterms:created>
  <dcterms:modified xsi:type="dcterms:W3CDTF">2019-06-18T07:34:40Z</dcterms:modified>
</cp:coreProperties>
</file>